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0" r:id="rId6"/>
    <p:sldId id="259" r:id="rId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8"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b-NO"/>
              <a:t>Klikk for å redigere tittelstil</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6F10B83F-F7B9-444A-AEF4-0A98B84DD4C3}" type="datetimeFigureOut">
              <a:rPr lang="nb-NO" smtClean="0"/>
              <a:t>14.02.2017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188F58A-A542-44A3-AA69-30656BAFCF03}" type="slidenum">
              <a:rPr lang="nb-NO" smtClean="0"/>
              <a:t>‹#›</a:t>
            </a:fld>
            <a:endParaRPr lang="nb-NO"/>
          </a:p>
        </p:txBody>
      </p:sp>
    </p:spTree>
    <p:extLst>
      <p:ext uri="{BB962C8B-B14F-4D97-AF65-F5344CB8AC3E}">
        <p14:creationId xmlns:p14="http://schemas.microsoft.com/office/powerpoint/2010/main" val="311390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F10B83F-F7B9-444A-AEF4-0A98B84DD4C3}" type="datetimeFigureOut">
              <a:rPr lang="nb-NO" smtClean="0"/>
              <a:t>14.02.2017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188F58A-A542-44A3-AA69-30656BAFCF03}" type="slidenum">
              <a:rPr lang="nb-NO" smtClean="0"/>
              <a:t>‹#›</a:t>
            </a:fld>
            <a:endParaRPr lang="nb-NO"/>
          </a:p>
        </p:txBody>
      </p:sp>
    </p:spTree>
    <p:extLst>
      <p:ext uri="{BB962C8B-B14F-4D97-AF65-F5344CB8AC3E}">
        <p14:creationId xmlns:p14="http://schemas.microsoft.com/office/powerpoint/2010/main" val="361680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F10B83F-F7B9-444A-AEF4-0A98B84DD4C3}" type="datetimeFigureOut">
              <a:rPr lang="nb-NO" smtClean="0"/>
              <a:t>14.02.2017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188F58A-A542-44A3-AA69-30656BAFCF03}" type="slidenum">
              <a:rPr lang="nb-NO" smtClean="0"/>
              <a:t>‹#›</a:t>
            </a:fld>
            <a:endParaRPr lang="nb-NO"/>
          </a:p>
        </p:txBody>
      </p:sp>
    </p:spTree>
    <p:extLst>
      <p:ext uri="{BB962C8B-B14F-4D97-AF65-F5344CB8AC3E}">
        <p14:creationId xmlns:p14="http://schemas.microsoft.com/office/powerpoint/2010/main" val="422737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F10B83F-F7B9-444A-AEF4-0A98B84DD4C3}" type="datetimeFigureOut">
              <a:rPr lang="nb-NO" smtClean="0"/>
              <a:t>14.02.2017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188F58A-A542-44A3-AA69-30656BAFCF03}" type="slidenum">
              <a:rPr lang="nb-NO" smtClean="0"/>
              <a:t>‹#›</a:t>
            </a:fld>
            <a:endParaRPr lang="nb-NO"/>
          </a:p>
        </p:txBody>
      </p:sp>
    </p:spTree>
    <p:extLst>
      <p:ext uri="{BB962C8B-B14F-4D97-AF65-F5344CB8AC3E}">
        <p14:creationId xmlns:p14="http://schemas.microsoft.com/office/powerpoint/2010/main" val="254091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b-NO"/>
              <a:t>Klikk for å redigere tittelstil</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6F10B83F-F7B9-444A-AEF4-0A98B84DD4C3}" type="datetimeFigureOut">
              <a:rPr lang="nb-NO" smtClean="0"/>
              <a:t>14.02.2017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188F58A-A542-44A3-AA69-30656BAFCF03}" type="slidenum">
              <a:rPr lang="nb-NO" smtClean="0"/>
              <a:t>‹#›</a:t>
            </a:fld>
            <a:endParaRPr lang="nb-NO"/>
          </a:p>
        </p:txBody>
      </p:sp>
    </p:spTree>
    <p:extLst>
      <p:ext uri="{BB962C8B-B14F-4D97-AF65-F5344CB8AC3E}">
        <p14:creationId xmlns:p14="http://schemas.microsoft.com/office/powerpoint/2010/main" val="409458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6F10B83F-F7B9-444A-AEF4-0A98B84DD4C3}" type="datetimeFigureOut">
              <a:rPr lang="nb-NO" smtClean="0"/>
              <a:t>14.02.2017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188F58A-A542-44A3-AA69-30656BAFCF03}" type="slidenum">
              <a:rPr lang="nb-NO" smtClean="0"/>
              <a:t>‹#›</a:t>
            </a:fld>
            <a:endParaRPr lang="nb-NO"/>
          </a:p>
        </p:txBody>
      </p:sp>
    </p:spTree>
    <p:extLst>
      <p:ext uri="{BB962C8B-B14F-4D97-AF65-F5344CB8AC3E}">
        <p14:creationId xmlns:p14="http://schemas.microsoft.com/office/powerpoint/2010/main" val="67384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a:t>Klikk for å redigere tittelstil</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6F10B83F-F7B9-444A-AEF4-0A98B84DD4C3}" type="datetimeFigureOut">
              <a:rPr lang="nb-NO" smtClean="0"/>
              <a:t>14.02.2017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0188F58A-A542-44A3-AA69-30656BAFCF03}" type="slidenum">
              <a:rPr lang="nb-NO" smtClean="0"/>
              <a:t>‹#›</a:t>
            </a:fld>
            <a:endParaRPr lang="nb-NO"/>
          </a:p>
        </p:txBody>
      </p:sp>
    </p:spTree>
    <p:extLst>
      <p:ext uri="{BB962C8B-B14F-4D97-AF65-F5344CB8AC3E}">
        <p14:creationId xmlns:p14="http://schemas.microsoft.com/office/powerpoint/2010/main" val="284133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6F10B83F-F7B9-444A-AEF4-0A98B84DD4C3}" type="datetimeFigureOut">
              <a:rPr lang="nb-NO" smtClean="0"/>
              <a:t>14.02.2017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188F58A-A542-44A3-AA69-30656BAFCF03}" type="slidenum">
              <a:rPr lang="nb-NO" smtClean="0"/>
              <a:t>‹#›</a:t>
            </a:fld>
            <a:endParaRPr lang="nb-NO"/>
          </a:p>
        </p:txBody>
      </p:sp>
    </p:spTree>
    <p:extLst>
      <p:ext uri="{BB962C8B-B14F-4D97-AF65-F5344CB8AC3E}">
        <p14:creationId xmlns:p14="http://schemas.microsoft.com/office/powerpoint/2010/main" val="41639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0B83F-F7B9-444A-AEF4-0A98B84DD4C3}" type="datetimeFigureOut">
              <a:rPr lang="nb-NO" smtClean="0"/>
              <a:t>14.02.2017</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0188F58A-A542-44A3-AA69-30656BAFCF03}" type="slidenum">
              <a:rPr lang="nb-NO" smtClean="0"/>
              <a:t>‹#›</a:t>
            </a:fld>
            <a:endParaRPr lang="nb-NO"/>
          </a:p>
        </p:txBody>
      </p:sp>
    </p:spTree>
    <p:extLst>
      <p:ext uri="{BB962C8B-B14F-4D97-AF65-F5344CB8AC3E}">
        <p14:creationId xmlns:p14="http://schemas.microsoft.com/office/powerpoint/2010/main" val="416686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6F10B83F-F7B9-444A-AEF4-0A98B84DD4C3}" type="datetimeFigureOut">
              <a:rPr lang="nb-NO" smtClean="0"/>
              <a:t>14.02.2017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188F58A-A542-44A3-AA69-30656BAFCF03}" type="slidenum">
              <a:rPr lang="nb-NO" smtClean="0"/>
              <a:t>‹#›</a:t>
            </a:fld>
            <a:endParaRPr lang="nb-NO"/>
          </a:p>
        </p:txBody>
      </p:sp>
    </p:spTree>
    <p:extLst>
      <p:ext uri="{BB962C8B-B14F-4D97-AF65-F5344CB8AC3E}">
        <p14:creationId xmlns:p14="http://schemas.microsoft.com/office/powerpoint/2010/main" val="376419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6F10B83F-F7B9-444A-AEF4-0A98B84DD4C3}" type="datetimeFigureOut">
              <a:rPr lang="nb-NO" smtClean="0"/>
              <a:t>14.02.2017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188F58A-A542-44A3-AA69-30656BAFCF03}" type="slidenum">
              <a:rPr lang="nb-NO" smtClean="0"/>
              <a:t>‹#›</a:t>
            </a:fld>
            <a:endParaRPr lang="nb-NO"/>
          </a:p>
        </p:txBody>
      </p:sp>
    </p:spTree>
    <p:extLst>
      <p:ext uri="{BB962C8B-B14F-4D97-AF65-F5344CB8AC3E}">
        <p14:creationId xmlns:p14="http://schemas.microsoft.com/office/powerpoint/2010/main" val="179810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1000">
              <a:schemeClr val="accent1">
                <a:lumMod val="60000"/>
                <a:lumOff val="40000"/>
              </a:schemeClr>
            </a:gs>
            <a:gs pos="100000">
              <a:schemeClr val="accent1">
                <a:lumMod val="5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0B83F-F7B9-444A-AEF4-0A98B84DD4C3}" type="datetimeFigureOut">
              <a:rPr lang="nb-NO" smtClean="0"/>
              <a:t>14.02.2017</a:t>
            </a:fld>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8F58A-A542-44A3-AA69-30656BAFCF03}" type="slidenum">
              <a:rPr lang="nb-NO" smtClean="0"/>
              <a:t>‹#›</a:t>
            </a:fld>
            <a:endParaRPr lang="nb-NO"/>
          </a:p>
        </p:txBody>
      </p:sp>
    </p:spTree>
    <p:extLst>
      <p:ext uri="{BB962C8B-B14F-4D97-AF65-F5344CB8AC3E}">
        <p14:creationId xmlns:p14="http://schemas.microsoft.com/office/powerpoint/2010/main" val="1482649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mailto:agnete.molstre@gmail.com" TargetMode="External"/><Relationship Id="rId7" Type="http://schemas.openxmlformats.org/officeDocument/2006/relationships/image" Target="../media/image12.png"/><Relationship Id="rId2" Type="http://schemas.openxmlformats.org/officeDocument/2006/relationships/hyperlink" Target="mailto:agnete.hafso@gmail.com"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leneborg@gmail.com"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249584" y="1727596"/>
            <a:ext cx="4751416" cy="4288739"/>
          </a:xfrm>
          <a:noFill/>
        </p:spPr>
        <p:txBody>
          <a:bodyPr>
            <a:normAutofit fontScale="90000"/>
          </a:bodyPr>
          <a:lstStyle/>
          <a:p>
            <a:pPr lvl="0"/>
            <a:r>
              <a:rPr lang="nb-NO" altLang="nb-NO" b="1" spc="5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rPr>
              <a:t>Invitasjon til Jentedykketreff på Gon i Larvik 9. – 11. juni 2017</a:t>
            </a:r>
            <a:r>
              <a:rPr lang="nb-NO" altLang="nb-NO" sz="5400" b="1" spc="5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rPr>
              <a:t/>
            </a:r>
            <a:br>
              <a:rPr lang="nb-NO" altLang="nb-NO" sz="5400" b="1" spc="5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rPr>
            </a:br>
            <a:endParaRPr lang="nb-NO" b="1" spc="5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Bilde 3"/>
          <p:cNvPicPr/>
          <p:nvPr/>
        </p:nvPicPr>
        <p:blipFill>
          <a:blip r:embed="rId2">
            <a:extLst>
              <a:ext uri="{28A0092B-C50C-407E-A947-70E740481C1C}">
                <a14:useLocalDpi xmlns:a14="http://schemas.microsoft.com/office/drawing/2010/main" val="0"/>
              </a:ext>
            </a:extLst>
          </a:blip>
          <a:stretch>
            <a:fillRect/>
          </a:stretch>
        </p:blipFill>
        <p:spPr>
          <a:xfrm>
            <a:off x="1143000" y="1644469"/>
            <a:ext cx="2106584" cy="3350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Tree>
    <p:extLst>
      <p:ext uri="{BB962C8B-B14F-4D97-AF65-F5344CB8AC3E}">
        <p14:creationId xmlns:p14="http://schemas.microsoft.com/office/powerpoint/2010/main" val="328491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28650" y="999622"/>
            <a:ext cx="7886700" cy="3884106"/>
          </a:xfrm>
        </p:spPr>
        <p:txBody>
          <a:bodyPr>
            <a:normAutofit fontScale="62500" lnSpcReduction="20000"/>
          </a:bodyPr>
          <a:lstStyle/>
          <a:p>
            <a:r>
              <a:rPr lang="nb-NO" dirty="0"/>
              <a:t>Gon ligger et lite steinkast fra sjøen (gangavstand). Her finnes strender som også er fine dykkeområder. Blant annet en vegg med anemoner og mange små jettegryter. Rundt odden er en steinrøys med alt som finnes av fisk og liv i havet, krabber, hummer, store og små fisk. En yndet fiskeplass for mange fiskere. </a:t>
            </a:r>
          </a:p>
          <a:p>
            <a:r>
              <a:rPr lang="nb-NO" dirty="0"/>
              <a:t>Dykker man den andre veien er det mindre liv, men også en vegg man kan følge bortover. Etter en stund vil man møte den sagnomsuste jettegryta vår som kan penetreres med intet mindre enn 4 dykkere samtidig! God plass med andre ord. Den ligger på ca. 24 meter og går opp til ca. 20 meter. Og er derfor et perfekt dykkested fredagskveld etter ankomst. Her kan man dykke fra land. Vi trenger hverken båt eller bil, men de som synes det er tungt å bære utstyr kan kjøre utstyret ned til stranden. </a:t>
            </a:r>
          </a:p>
          <a:p>
            <a:r>
              <a:rPr lang="nb-NO" dirty="0"/>
              <a:t>Du trenger lykt på dykket for det er litt mørkt der.</a:t>
            </a:r>
          </a:p>
          <a:p>
            <a:r>
              <a:rPr lang="nb-NO" dirty="0"/>
              <a:t>Lørdag og søndag satser vi på </a:t>
            </a:r>
            <a:r>
              <a:rPr lang="nb-NO" dirty="0" err="1"/>
              <a:t>sjødykk</a:t>
            </a:r>
            <a:r>
              <a:rPr lang="nb-NO" dirty="0"/>
              <a:t> fra vår 24 fots </a:t>
            </a:r>
            <a:r>
              <a:rPr lang="nb-NO" dirty="0" err="1"/>
              <a:t>Rib</a:t>
            </a:r>
            <a:r>
              <a:rPr lang="nb-NO" dirty="0"/>
              <a:t> som tar oss med til f.eks. Svenner og </a:t>
            </a:r>
            <a:r>
              <a:rPr lang="nb-NO" dirty="0" err="1"/>
              <a:t>Rauer</a:t>
            </a:r>
            <a:r>
              <a:rPr lang="nb-NO" dirty="0"/>
              <a:t>. Vi har masse spennende og ikke minst vakre dykkeplasser i vår umiddelbare nærhet. Stavernsøya og Malmøya er alternativer ved dårlig vær. Vi tenker oss 2 dykk med lunsj i mellom. </a:t>
            </a:r>
          </a:p>
        </p:txBody>
      </p:sp>
      <p:sp>
        <p:nvSpPr>
          <p:cNvPr id="6" name="Rektangel 5"/>
          <p:cNvSpPr/>
          <p:nvPr/>
        </p:nvSpPr>
        <p:spPr>
          <a:xfrm>
            <a:off x="466785" y="230181"/>
            <a:ext cx="7159740" cy="769441"/>
          </a:xfrm>
          <a:prstGeom prst="rect">
            <a:avLst/>
          </a:prstGeom>
          <a:noFill/>
        </p:spPr>
        <p:txBody>
          <a:bodyPr wrap="square" lIns="91440" tIns="45720" rIns="91440" bIns="45720">
            <a:spAutoFit/>
          </a:bodyPr>
          <a:lstStyle/>
          <a:p>
            <a:pPr algn="ctr"/>
            <a:r>
              <a:rPr lang="nb-NO" sz="4400" b="1" spc="50">
                <a:ln w="9525" cmpd="sng">
                  <a:solidFill>
                    <a:schemeClr val="accent1"/>
                  </a:solidFill>
                  <a:prstDash val="solid"/>
                </a:ln>
                <a:solidFill>
                  <a:srgbClr val="70AD47">
                    <a:tint val="1000"/>
                  </a:srgbClr>
                </a:solidFill>
                <a:effectLst>
                  <a:glow rad="38100">
                    <a:schemeClr val="accent1">
                      <a:alpha val="40000"/>
                    </a:schemeClr>
                  </a:glow>
                </a:effectLst>
              </a:rPr>
              <a:t>Velkommen til Gon i Larvik. </a:t>
            </a:r>
          </a:p>
        </p:txBody>
      </p:sp>
      <p:pic>
        <p:nvPicPr>
          <p:cNvPr id="9" name="Bilde 8"/>
          <p:cNvPicPr/>
          <p:nvPr/>
        </p:nvPicPr>
        <p:blipFill>
          <a:blip r:embed="rId2" cstate="print">
            <a:extLst>
              <a:ext uri="{28A0092B-C50C-407E-A947-70E740481C1C}">
                <a14:useLocalDpi xmlns:a14="http://schemas.microsoft.com/office/drawing/2010/main" val="0"/>
              </a:ext>
            </a:extLst>
          </a:blip>
          <a:stretch>
            <a:fillRect/>
          </a:stretch>
        </p:blipFill>
        <p:spPr>
          <a:xfrm>
            <a:off x="328878" y="4626757"/>
            <a:ext cx="2756855" cy="1804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descr="Bilderesultat for gon i larvi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9006" y="4626757"/>
            <a:ext cx="2676116" cy="1782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Bilderesultat for pelikanbukta larv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6584" y="4626757"/>
            <a:ext cx="2711570" cy="1804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Bild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0888" y="0"/>
            <a:ext cx="1756064" cy="1181831"/>
          </a:xfrm>
          <a:prstGeom prst="rect">
            <a:avLst/>
          </a:prstGeom>
        </p:spPr>
      </p:pic>
    </p:spTree>
    <p:extLst>
      <p:ext uri="{BB962C8B-B14F-4D97-AF65-F5344CB8AC3E}">
        <p14:creationId xmlns:p14="http://schemas.microsoft.com/office/powerpoint/2010/main" val="369095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78031" y="377781"/>
            <a:ext cx="7886700" cy="892174"/>
          </a:xfrm>
        </p:spPr>
        <p:txBody>
          <a:bodyPr>
            <a:normAutofit fontScale="90000"/>
          </a:bodyPr>
          <a:lstStyle/>
          <a:p>
            <a:r>
              <a:rPr lang="nb-NO" b="1" spc="50">
                <a:ln w="9525" cmpd="sng">
                  <a:solidFill>
                    <a:schemeClr val="accent1"/>
                  </a:solidFill>
                  <a:prstDash val="solid"/>
                </a:ln>
                <a:solidFill>
                  <a:srgbClr val="70AD47">
                    <a:tint val="1000"/>
                  </a:srgbClr>
                </a:solidFill>
                <a:effectLst>
                  <a:glow rad="38100">
                    <a:schemeClr val="accent1">
                      <a:alpha val="40000"/>
                    </a:schemeClr>
                  </a:glow>
                </a:effectLst>
              </a:rPr>
              <a:t>Klubbhuset på Gon i Larvik. </a:t>
            </a:r>
            <a:br>
              <a:rPr lang="nb-NO" b="1" spc="50">
                <a:ln w="9525" cmpd="sng">
                  <a:solidFill>
                    <a:schemeClr val="accent1"/>
                  </a:solidFill>
                  <a:prstDash val="solid"/>
                </a:ln>
                <a:solidFill>
                  <a:srgbClr val="70AD47">
                    <a:tint val="1000"/>
                  </a:srgbClr>
                </a:solidFill>
                <a:effectLst>
                  <a:glow rad="38100">
                    <a:schemeClr val="accent1">
                      <a:alpha val="40000"/>
                    </a:schemeClr>
                  </a:glow>
                </a:effectLst>
              </a:rPr>
            </a:br>
            <a:endParaRPr lang="nb-NO"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Plassholder for innhold 2"/>
          <p:cNvSpPr>
            <a:spLocks noGrp="1"/>
          </p:cNvSpPr>
          <p:nvPr>
            <p:ph idx="1"/>
          </p:nvPr>
        </p:nvSpPr>
        <p:spPr>
          <a:xfrm>
            <a:off x="617935" y="942398"/>
            <a:ext cx="7886700" cy="3619211"/>
          </a:xfrm>
        </p:spPr>
        <p:txBody>
          <a:bodyPr>
            <a:normAutofit fontScale="70000" lnSpcReduction="20000"/>
          </a:bodyPr>
          <a:lstStyle/>
          <a:p>
            <a:r>
              <a:rPr lang="nb-NO"/>
              <a:t>Larvik dykkeklubb har eget klubbhus, med kompressorer, </a:t>
            </a:r>
            <a:r>
              <a:rPr lang="nb-NO" err="1"/>
              <a:t>Nitrox</a:t>
            </a:r>
            <a:r>
              <a:rPr lang="nb-NO"/>
              <a:t> og helium, 2 klubb-båter, bl. annet en 20 fots </a:t>
            </a:r>
            <a:r>
              <a:rPr lang="nb-NO" err="1"/>
              <a:t>Rib</a:t>
            </a:r>
            <a:r>
              <a:rPr lang="nb-NO"/>
              <a:t> som kan frakte alle til dykkemålet samtidig. Undertegnede er båtfører, dykkeleder, har </a:t>
            </a:r>
            <a:r>
              <a:rPr lang="nb-NO" err="1"/>
              <a:t>Nitrox</a:t>
            </a:r>
            <a:r>
              <a:rPr lang="nb-NO"/>
              <a:t> sertifikat og Blender sertifikat. Så jeg skal gjøre mitt beste for å serve alle jentene som kommer. Men fint om dere kommer med fulle flasker fredag. </a:t>
            </a:r>
          </a:p>
          <a:p>
            <a:r>
              <a:rPr lang="nb-NO"/>
              <a:t>På klubbhuset har vi en stor sal, der vi har våre fester og møter, klubbhuset blir også leid bort enkelte helger. Det finnes 2 bad med dusj, skylle og opphengs muligheter til utstyret, kjøkken og diverse annet. </a:t>
            </a:r>
          </a:p>
          <a:p>
            <a:r>
              <a:rPr lang="nb-NO"/>
              <a:t>I den store salen tenker vi at man kan bruke som sovesal. Vi har 8 madrasser og vi kan sikkert ordne flere, eller om dere kan ta med underlag hjemmefra. Det finner vi ut av når dere melder dere på. Vi kan evt. også leie hytter på Gon Camping som er vår nærmeste nabo. Ta med dyne, pute og sengetøy, eller sovepose. Si fra om vi skal booke camping hytter. </a:t>
            </a:r>
          </a:p>
          <a:p>
            <a:endParaRPr lang="nb-NO">
              <a:solidFill>
                <a:schemeClr val="accent2">
                  <a:lumMod val="50000"/>
                </a:schemeClr>
              </a:solidFill>
            </a:endParaRPr>
          </a:p>
        </p:txBody>
      </p:sp>
      <p:pic>
        <p:nvPicPr>
          <p:cNvPr id="13" name="Bilde 12"/>
          <p:cNvPicPr/>
          <p:nvPr/>
        </p:nvPicPr>
        <p:blipFill>
          <a:blip r:embed="rId2" cstate="print">
            <a:extLst>
              <a:ext uri="{28A0092B-C50C-407E-A947-70E740481C1C}">
                <a14:useLocalDpi xmlns:a14="http://schemas.microsoft.com/office/drawing/2010/main" val="0"/>
              </a:ext>
            </a:extLst>
          </a:blip>
          <a:stretch>
            <a:fillRect/>
          </a:stretch>
        </p:blipFill>
        <p:spPr>
          <a:xfrm>
            <a:off x="682229" y="4680139"/>
            <a:ext cx="2611365" cy="1689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Bilde 13"/>
          <p:cNvPicPr/>
          <p:nvPr/>
        </p:nvPicPr>
        <p:blipFill>
          <a:blip r:embed="rId3" cstate="print">
            <a:extLst>
              <a:ext uri="{28A0092B-C50C-407E-A947-70E740481C1C}">
                <a14:useLocalDpi xmlns:a14="http://schemas.microsoft.com/office/drawing/2010/main" val="0"/>
              </a:ext>
            </a:extLst>
          </a:blip>
          <a:stretch>
            <a:fillRect/>
          </a:stretch>
        </p:blipFill>
        <p:spPr>
          <a:xfrm>
            <a:off x="3575167" y="4680139"/>
            <a:ext cx="2613140" cy="1689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2" descr="julebord_2006_11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9880" y="4664314"/>
            <a:ext cx="2294851" cy="1721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1500" y="13377"/>
            <a:ext cx="1683327" cy="1132879"/>
          </a:xfrm>
          <a:prstGeom prst="rect">
            <a:avLst/>
          </a:prstGeom>
        </p:spPr>
      </p:pic>
    </p:spTree>
    <p:extLst>
      <p:ext uri="{BB962C8B-B14F-4D97-AF65-F5344CB8AC3E}">
        <p14:creationId xmlns:p14="http://schemas.microsoft.com/office/powerpoint/2010/main" val="368216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11900" y="1378816"/>
            <a:ext cx="7886700" cy="4351338"/>
          </a:xfrm>
        </p:spPr>
        <p:txBody>
          <a:bodyPr>
            <a:normAutofit fontScale="92500" lnSpcReduction="20000"/>
          </a:bodyPr>
          <a:lstStyle/>
          <a:p>
            <a:r>
              <a:rPr lang="nb-NO" sz="2400"/>
              <a:t>Agnete har tilbudt seg å holde kurs i </a:t>
            </a:r>
            <a:r>
              <a:rPr lang="nb-NO" sz="2400" err="1"/>
              <a:t>Nitrox</a:t>
            </a:r>
            <a:r>
              <a:rPr lang="nb-NO" sz="2400"/>
              <a:t> denne helgen for de som ikke har fra før. </a:t>
            </a:r>
          </a:p>
          <a:p>
            <a:r>
              <a:rPr lang="nb-NO" sz="2400"/>
              <a:t>Fredag starter vi med 2 timer teori. Så 2 timer lørdag med </a:t>
            </a:r>
            <a:r>
              <a:rPr lang="nb-NO" sz="2400" err="1"/>
              <a:t>Nitrox</a:t>
            </a:r>
            <a:r>
              <a:rPr lang="nb-NO" sz="2400"/>
              <a:t> teori og prøve. </a:t>
            </a:r>
          </a:p>
          <a:p>
            <a:r>
              <a:rPr lang="nb-NO" sz="2400"/>
              <a:t>Krav til et dykk med instruktør med </a:t>
            </a:r>
            <a:r>
              <a:rPr lang="nb-NO" sz="2400" err="1"/>
              <a:t>Nitrox</a:t>
            </a:r>
            <a:r>
              <a:rPr lang="nb-NO" sz="2400"/>
              <a:t>. De som ønsker kurset sender mail med påmelding til Agnete. </a:t>
            </a:r>
          </a:p>
          <a:p>
            <a:r>
              <a:rPr lang="nb-NO" sz="2400"/>
              <a:t>Dere får noen hjemmeoppgaver før helgen. Pris 1000,-  inkl. sertifikat.</a:t>
            </a:r>
          </a:p>
          <a:p>
            <a:r>
              <a:rPr lang="nb-NO" sz="2600"/>
              <a:t>Hilsen Agnete</a:t>
            </a:r>
            <a:endParaRPr lang="nb-NO"/>
          </a:p>
          <a:p>
            <a:r>
              <a:rPr lang="nb-NO"/>
              <a:t>Påmelding til: </a:t>
            </a:r>
            <a:r>
              <a:rPr lang="nb-NO">
                <a:hlinkClick r:id="rId2"/>
              </a:rPr>
              <a:t>agnete.hafso@gmail.com</a:t>
            </a:r>
            <a:endParaRPr lang="nb-NO"/>
          </a:p>
          <a:p>
            <a:endParaRPr lang="nb-NO"/>
          </a:p>
          <a:p>
            <a:r>
              <a:rPr lang="nb-NO"/>
              <a:t>Påmelding til; </a:t>
            </a:r>
            <a:r>
              <a:rPr lang="nb-NO">
                <a:hlinkClick r:id="rId3"/>
              </a:rPr>
              <a:t>agnete.molstre@gmail.com</a:t>
            </a:r>
            <a:endParaRPr lang="nb-NO"/>
          </a:p>
          <a:p>
            <a:pPr marL="0" indent="0">
              <a:buNone/>
            </a:pPr>
            <a:endParaRPr lang="nb-NO"/>
          </a:p>
        </p:txBody>
      </p:sp>
      <p:sp>
        <p:nvSpPr>
          <p:cNvPr id="4" name="Rektangel 3"/>
          <p:cNvSpPr/>
          <p:nvPr/>
        </p:nvSpPr>
        <p:spPr>
          <a:xfrm>
            <a:off x="703958" y="445807"/>
            <a:ext cx="6603859" cy="830997"/>
          </a:xfrm>
          <a:prstGeom prst="rect">
            <a:avLst/>
          </a:prstGeom>
          <a:noFill/>
        </p:spPr>
        <p:txBody>
          <a:bodyPr wrap="none" lIns="91440" tIns="45720" rIns="91440" bIns="45720">
            <a:spAutoFit/>
          </a:bodyPr>
          <a:lstStyle/>
          <a:p>
            <a:pPr algn="ctr"/>
            <a:r>
              <a:rPr lang="nb-NO" sz="4800" b="1" spc="50" err="1">
                <a:ln w="9525" cmpd="sng">
                  <a:solidFill>
                    <a:schemeClr val="accent1"/>
                  </a:solidFill>
                  <a:prstDash val="solid"/>
                </a:ln>
                <a:solidFill>
                  <a:srgbClr val="70AD47">
                    <a:tint val="1000"/>
                  </a:srgbClr>
                </a:solidFill>
                <a:effectLst>
                  <a:glow rad="38100">
                    <a:schemeClr val="accent1">
                      <a:alpha val="40000"/>
                    </a:schemeClr>
                  </a:glow>
                </a:effectLst>
              </a:rPr>
              <a:t>Nitroxkurs</a:t>
            </a:r>
            <a:r>
              <a:rPr lang="nb-NO" sz="4800" b="1" spc="50">
                <a:ln w="9525" cmpd="sng">
                  <a:solidFill>
                    <a:schemeClr val="accent1"/>
                  </a:solidFill>
                  <a:prstDash val="solid"/>
                </a:ln>
                <a:solidFill>
                  <a:srgbClr val="70AD47">
                    <a:tint val="1000"/>
                  </a:srgbClr>
                </a:solidFill>
                <a:effectLst>
                  <a:glow rad="38100">
                    <a:schemeClr val="accent1">
                      <a:alpha val="40000"/>
                    </a:schemeClr>
                  </a:glow>
                </a:effectLst>
              </a:rPr>
              <a:t> for de som vil</a:t>
            </a:r>
          </a:p>
        </p:txBody>
      </p:sp>
      <p:pic>
        <p:nvPicPr>
          <p:cNvPr id="6" name="Bil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6777" y="4805793"/>
            <a:ext cx="2433603" cy="1637815"/>
          </a:xfrm>
          <a:prstGeom prst="rect">
            <a:avLst/>
          </a:prstGeom>
        </p:spPr>
      </p:pic>
      <p:pic>
        <p:nvPicPr>
          <p:cNvPr id="7" name="Bil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108" y="4790677"/>
            <a:ext cx="2427211" cy="1652931"/>
          </a:xfrm>
          <a:prstGeom prst="rect">
            <a:avLst/>
          </a:prstGeom>
          <a:noFill/>
          <a:ln>
            <a:noFill/>
          </a:ln>
        </p:spPr>
      </p:pic>
      <p:pic>
        <p:nvPicPr>
          <p:cNvPr id="8" name="Bild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6407" y="163916"/>
            <a:ext cx="2072903" cy="1395064"/>
          </a:xfrm>
          <a:prstGeom prst="rect">
            <a:avLst/>
          </a:prstGeom>
        </p:spPr>
      </p:pic>
      <p:pic>
        <p:nvPicPr>
          <p:cNvPr id="21" name="Bild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5838" y="4788218"/>
            <a:ext cx="2485830" cy="1672964"/>
          </a:xfrm>
          <a:prstGeom prst="rect">
            <a:avLst/>
          </a:prstGeom>
          <a:noFill/>
          <a:ln>
            <a:noFill/>
          </a:ln>
        </p:spPr>
      </p:pic>
    </p:spTree>
    <p:extLst>
      <p:ext uri="{BB962C8B-B14F-4D97-AF65-F5344CB8AC3E}">
        <p14:creationId xmlns:p14="http://schemas.microsoft.com/office/powerpoint/2010/main" val="129153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269" y="1004889"/>
            <a:ext cx="6088778" cy="4411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kstSylinder 4"/>
          <p:cNvSpPr txBox="1"/>
          <p:nvPr/>
        </p:nvSpPr>
        <p:spPr>
          <a:xfrm>
            <a:off x="628650" y="5489409"/>
            <a:ext cx="7034646" cy="1200329"/>
          </a:xfrm>
          <a:prstGeom prst="rect">
            <a:avLst/>
          </a:prstGeom>
          <a:noFill/>
        </p:spPr>
        <p:txBody>
          <a:bodyPr wrap="square" rtlCol="0">
            <a:spAutoFit/>
          </a:bodyPr>
          <a:lstStyle/>
          <a:p>
            <a:r>
              <a:rPr lang="nb-NO"/>
              <a:t>Det er lett å finne frem. Bare ta av til Larvik, følg elveveien til øya, kjør over Lågen og så til høyre i rundkjøringen. Da er det bare å kjøre rett frem til dere ikke kommer lengre. Det er en stor parkeringsplass der hvor bussen snur. Her ligger også klubbhuset vårt. </a:t>
            </a:r>
          </a:p>
        </p:txBody>
      </p:sp>
      <p:sp>
        <p:nvSpPr>
          <p:cNvPr id="6" name="Rektangel 5"/>
          <p:cNvSpPr/>
          <p:nvPr/>
        </p:nvSpPr>
        <p:spPr>
          <a:xfrm>
            <a:off x="570941" y="162712"/>
            <a:ext cx="4772590" cy="769441"/>
          </a:xfrm>
          <a:prstGeom prst="rect">
            <a:avLst/>
          </a:prstGeom>
          <a:noFill/>
        </p:spPr>
        <p:txBody>
          <a:bodyPr wrap="none" lIns="91440" tIns="45720" rIns="91440" bIns="45720">
            <a:spAutoFit/>
          </a:bodyPr>
          <a:lstStyle/>
          <a:p>
            <a:pPr algn="ctr"/>
            <a:r>
              <a:rPr lang="nb-NO" sz="4400" b="1" spc="50">
                <a:ln w="9525" cmpd="sng">
                  <a:solidFill>
                    <a:schemeClr val="accent1"/>
                  </a:solidFill>
                  <a:prstDash val="solid"/>
                </a:ln>
                <a:solidFill>
                  <a:srgbClr val="70AD47">
                    <a:tint val="1000"/>
                  </a:srgbClr>
                </a:solidFill>
                <a:effectLst>
                  <a:glow rad="38100">
                    <a:schemeClr val="accent1">
                      <a:alpha val="40000"/>
                    </a:schemeClr>
                  </a:glow>
                </a:effectLst>
              </a:rPr>
              <a:t>Kart over området!</a:t>
            </a: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4666" y="120093"/>
            <a:ext cx="1995055" cy="1342672"/>
          </a:xfrm>
          <a:prstGeom prst="rect">
            <a:avLst/>
          </a:prstGeom>
        </p:spPr>
      </p:pic>
    </p:spTree>
    <p:extLst>
      <p:ext uri="{BB962C8B-B14F-4D97-AF65-F5344CB8AC3E}">
        <p14:creationId xmlns:p14="http://schemas.microsoft.com/office/powerpoint/2010/main" val="69682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88374" y="1031084"/>
            <a:ext cx="7886700" cy="4351338"/>
          </a:xfrm>
        </p:spPr>
        <p:txBody>
          <a:bodyPr vert="horz" lIns="91440" tIns="45720" rIns="91440" bIns="45720" rtlCol="0" anchor="t">
            <a:normAutofit/>
          </a:bodyPr>
          <a:lstStyle/>
          <a:p>
            <a:r>
              <a:rPr lang="nb-NO" sz="2000"/>
              <a:t>Meld deg på til Larvik Dykkeklubb v/ Lene Borgersen </a:t>
            </a:r>
          </a:p>
          <a:p>
            <a:r>
              <a:rPr lang="nb-NO" sz="2000"/>
              <a:t>Epost: </a:t>
            </a:r>
            <a:r>
              <a:rPr lang="nb-NO" sz="2000" u="sng">
                <a:hlinkClick r:id="rId2"/>
              </a:rPr>
              <a:t>leneborg@gmail.com</a:t>
            </a:r>
            <a:r>
              <a:rPr lang="nb-NO" sz="2000"/>
              <a:t> </a:t>
            </a:r>
          </a:p>
          <a:p>
            <a:r>
              <a:rPr lang="nb-NO" sz="2000"/>
              <a:t>Pris kr. 1000,- Per. pers. for overnatting, båtturer og luftfylling hele helgen. </a:t>
            </a:r>
          </a:p>
          <a:p>
            <a:r>
              <a:rPr lang="nb-NO" sz="2000"/>
              <a:t>Bindende påmelding ved innbetaling til konto nr. </a:t>
            </a:r>
            <a:r>
              <a:rPr lang="nb-NO" sz="2000">
                <a:solidFill>
                  <a:srgbClr val="4B4F56"/>
                </a:solidFill>
              </a:rPr>
              <a:t>25102312409</a:t>
            </a:r>
          </a:p>
          <a:p>
            <a:r>
              <a:rPr lang="nb-NO" sz="2000"/>
              <a:t>Skriv kurs og erfaringsnivå på mail, og spesielle ønsker og behov. </a:t>
            </a:r>
          </a:p>
        </p:txBody>
      </p:sp>
      <p:pic>
        <p:nvPicPr>
          <p:cNvPr id="4" name="Bilde 3"/>
          <p:cNvPicPr/>
          <p:nvPr/>
        </p:nvPicPr>
        <p:blipFill>
          <a:blip r:embed="rId3" cstate="print">
            <a:extLst>
              <a:ext uri="{28A0092B-C50C-407E-A947-70E740481C1C}">
                <a14:useLocalDpi xmlns:a14="http://schemas.microsoft.com/office/drawing/2010/main" val="0"/>
              </a:ext>
            </a:extLst>
          </a:blip>
          <a:stretch>
            <a:fillRect/>
          </a:stretch>
        </p:blipFill>
        <p:spPr>
          <a:xfrm>
            <a:off x="872836" y="3844636"/>
            <a:ext cx="4094670" cy="247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ktangel 5"/>
          <p:cNvSpPr/>
          <p:nvPr/>
        </p:nvSpPr>
        <p:spPr>
          <a:xfrm>
            <a:off x="-435434" y="427242"/>
            <a:ext cx="8302336" cy="584775"/>
          </a:xfrm>
          <a:prstGeom prst="rect">
            <a:avLst/>
          </a:prstGeom>
          <a:noFill/>
        </p:spPr>
        <p:txBody>
          <a:bodyPr wrap="square" lIns="91440" tIns="45720" rIns="91440" bIns="45720">
            <a:spAutoFit/>
          </a:bodyPr>
          <a:lstStyle/>
          <a:p>
            <a:pPr algn="ctr"/>
            <a:r>
              <a:rPr lang="nb-NO" sz="3200" b="1" spc="50">
                <a:ln w="9525" cmpd="sng">
                  <a:solidFill>
                    <a:schemeClr val="accent1"/>
                  </a:solidFill>
                  <a:prstDash val="solid"/>
                </a:ln>
                <a:solidFill>
                  <a:srgbClr val="70AD47">
                    <a:tint val="1000"/>
                  </a:srgbClr>
                </a:solidFill>
                <a:effectLst>
                  <a:glow rad="38100">
                    <a:schemeClr val="accent1">
                      <a:alpha val="40000"/>
                    </a:schemeClr>
                  </a:glow>
                </a:effectLst>
              </a:rPr>
              <a:t>Synes du dette høres spennende ut?</a:t>
            </a:r>
          </a:p>
        </p:txBody>
      </p:sp>
      <p:pic>
        <p:nvPicPr>
          <p:cNvPr id="8" name="Bilde 7"/>
          <p:cNvPicPr/>
          <p:nvPr/>
        </p:nvPicPr>
        <p:blipFill>
          <a:blip r:embed="rId4">
            <a:extLst>
              <a:ext uri="{28A0092B-C50C-407E-A947-70E740481C1C}">
                <a14:useLocalDpi xmlns:a14="http://schemas.microsoft.com/office/drawing/2010/main" val="0"/>
              </a:ext>
            </a:extLst>
          </a:blip>
          <a:stretch>
            <a:fillRect/>
          </a:stretch>
        </p:blipFill>
        <p:spPr>
          <a:xfrm flipH="1">
            <a:off x="6225138" y="2491316"/>
            <a:ext cx="2722420" cy="42291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9" name="Bild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8011" y="113440"/>
            <a:ext cx="2169736" cy="1460232"/>
          </a:xfrm>
          <a:prstGeom prst="rect">
            <a:avLst/>
          </a:prstGeom>
        </p:spPr>
      </p:pic>
    </p:spTree>
    <p:extLst>
      <p:ext uri="{BB962C8B-B14F-4D97-AF65-F5344CB8AC3E}">
        <p14:creationId xmlns:p14="http://schemas.microsoft.com/office/powerpoint/2010/main" val="80189179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615</Words>
  <Application>Microsoft Office PowerPoint</Application>
  <PresentationFormat>Skjermfremvisning (4:3)</PresentationFormat>
  <Paragraphs>27</Paragraphs>
  <Slides>6</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vt:i4>
      </vt:variant>
    </vt:vector>
  </HeadingPairs>
  <TitlesOfParts>
    <vt:vector size="11" baseType="lpstr">
      <vt:lpstr>Arial</vt:lpstr>
      <vt:lpstr>Calibri</vt:lpstr>
      <vt:lpstr>Calibri Light</vt:lpstr>
      <vt:lpstr>Times New Roman</vt:lpstr>
      <vt:lpstr>Office-tema</vt:lpstr>
      <vt:lpstr>Invitasjon til Jentedykketreff på Gon i Larvik 9. – 11. juni 2017 </vt:lpstr>
      <vt:lpstr>PowerPoint-presentasjon</vt:lpstr>
      <vt:lpstr>Klubbhuset på Gon i Larvik.  </vt:lpstr>
      <vt:lpstr>PowerPoint-presentasjon</vt:lpstr>
      <vt:lpstr>PowerPoint-presentasjon</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Invitasjon til Jentedykketreff på Gon i Larvik 9. – 11. juni 2017</dc:title>
  <dc:creator>Lene Borgersen</dc:creator>
  <cp:lastModifiedBy>Olsen, Stian</cp:lastModifiedBy>
  <cp:revision>5</cp:revision>
  <dcterms:modified xsi:type="dcterms:W3CDTF">2017-02-14T09:47:52Z</dcterms:modified>
</cp:coreProperties>
</file>