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0" r:id="rId6"/>
    <p:sldId id="259" r:id="rId7"/>
    <p:sldId id="261" r:id="rId8"/>
    <p:sldId id="262" r:id="rId9"/>
    <p:sldId id="265" r:id="rId10"/>
    <p:sldId id="263" r:id="rId11"/>
    <p:sldId id="264" r:id="rId12"/>
    <p:sldId id="266" r:id="rId13"/>
    <p:sldId id="267" r:id="rId14"/>
    <p:sldId id="268" r:id="rId15"/>
    <p:sldId id="258" r:id="rId16"/>
    <p:sldId id="269"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BEC72E-AB29-4299-8998-39A888190E7E}" v="26" dt="2022-02-02T13:06:12.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3" autoAdjust="0"/>
    <p:restoredTop sz="94660"/>
  </p:normalViewPr>
  <p:slideViewPr>
    <p:cSldViewPr snapToGrid="0">
      <p:cViewPr varScale="1">
        <p:scale>
          <a:sx n="98" d="100"/>
          <a:sy n="98" d="100"/>
        </p:scale>
        <p:origin x="10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Christian Fagernes" userId="b1bc1c68-3d7b-4988-968b-a4bcfcc3dc9f" providerId="ADAL" clId="{E1D790B8-B326-4A27-980B-37D9397D8E57}"/>
    <pc:docChg chg="custSel modSld">
      <pc:chgData name="Tom Christian Fagernes" userId="b1bc1c68-3d7b-4988-968b-a4bcfcc3dc9f" providerId="ADAL" clId="{E1D790B8-B326-4A27-980B-37D9397D8E57}" dt="2022-01-13T08:11:04.736" v="173" actId="20577"/>
      <pc:docMkLst>
        <pc:docMk/>
      </pc:docMkLst>
      <pc:sldChg chg="modSp mod">
        <pc:chgData name="Tom Christian Fagernes" userId="b1bc1c68-3d7b-4988-968b-a4bcfcc3dc9f" providerId="ADAL" clId="{E1D790B8-B326-4A27-980B-37D9397D8E57}" dt="2022-01-13T08:11:04.736" v="173" actId="20577"/>
        <pc:sldMkLst>
          <pc:docMk/>
          <pc:sldMk cId="403086813" sldId="257"/>
        </pc:sldMkLst>
        <pc:spChg chg="mod">
          <ac:chgData name="Tom Christian Fagernes" userId="b1bc1c68-3d7b-4988-968b-a4bcfcc3dc9f" providerId="ADAL" clId="{E1D790B8-B326-4A27-980B-37D9397D8E57}" dt="2022-01-13T08:11:04.736" v="173" actId="20577"/>
          <ac:spMkLst>
            <pc:docMk/>
            <pc:sldMk cId="403086813" sldId="257"/>
            <ac:spMk id="2" creationId="{F90CA924-A523-479B-8F7D-7D42AC848566}"/>
          </ac:spMkLst>
        </pc:spChg>
        <pc:spChg chg="mod">
          <ac:chgData name="Tom Christian Fagernes" userId="b1bc1c68-3d7b-4988-968b-a4bcfcc3dc9f" providerId="ADAL" clId="{E1D790B8-B326-4A27-980B-37D9397D8E57}" dt="2022-01-13T08:04:49.326" v="113" actId="20577"/>
          <ac:spMkLst>
            <pc:docMk/>
            <pc:sldMk cId="403086813" sldId="257"/>
            <ac:spMk id="4" creationId="{5FC61D75-5D35-4B28-85A6-3CB4F30CDA87}"/>
          </ac:spMkLst>
        </pc:spChg>
        <pc:graphicFrameChg chg="mod">
          <ac:chgData name="Tom Christian Fagernes" userId="b1bc1c68-3d7b-4988-968b-a4bcfcc3dc9f" providerId="ADAL" clId="{E1D790B8-B326-4A27-980B-37D9397D8E57}" dt="2022-01-13T08:08:48.620" v="169" actId="113"/>
          <ac:graphicFrameMkLst>
            <pc:docMk/>
            <pc:sldMk cId="403086813" sldId="257"/>
            <ac:graphicFrameMk id="5" creationId="{6AA27BC9-B004-4FB6-995F-6AC72E5A895A}"/>
          </ac:graphicFrameMkLst>
        </pc:graphicFrameChg>
      </pc:sldChg>
      <pc:sldChg chg="addSp delSp modSp mod">
        <pc:chgData name="Tom Christian Fagernes" userId="b1bc1c68-3d7b-4988-968b-a4bcfcc3dc9f" providerId="ADAL" clId="{E1D790B8-B326-4A27-980B-37D9397D8E57}" dt="2022-01-13T08:06:53.906" v="149" actId="21"/>
        <pc:sldMkLst>
          <pc:docMk/>
          <pc:sldMk cId="1178032872" sldId="259"/>
        </pc:sldMkLst>
        <pc:spChg chg="mod">
          <ac:chgData name="Tom Christian Fagernes" userId="b1bc1c68-3d7b-4988-968b-a4bcfcc3dc9f" providerId="ADAL" clId="{E1D790B8-B326-4A27-980B-37D9397D8E57}" dt="2022-01-13T08:06:53.906" v="149" actId="21"/>
          <ac:spMkLst>
            <pc:docMk/>
            <pc:sldMk cId="1178032872" sldId="259"/>
            <ac:spMk id="7" creationId="{F5EAC20F-CBE5-43DD-BE71-8945A7A17C3C}"/>
          </ac:spMkLst>
        </pc:spChg>
        <pc:graphicFrameChg chg="add mod">
          <ac:chgData name="Tom Christian Fagernes" userId="b1bc1c68-3d7b-4988-968b-a4bcfcc3dc9f" providerId="ADAL" clId="{E1D790B8-B326-4A27-980B-37D9397D8E57}" dt="2022-01-13T08:05:39.832" v="117" actId="1076"/>
          <ac:graphicFrameMkLst>
            <pc:docMk/>
            <pc:sldMk cId="1178032872" sldId="259"/>
            <ac:graphicFrameMk id="5" creationId="{3A8CE582-BA86-4450-908A-F90E24B64DD3}"/>
          </ac:graphicFrameMkLst>
        </pc:graphicFrameChg>
        <pc:graphicFrameChg chg="del">
          <ac:chgData name="Tom Christian Fagernes" userId="b1bc1c68-3d7b-4988-968b-a4bcfcc3dc9f" providerId="ADAL" clId="{E1D790B8-B326-4A27-980B-37D9397D8E57}" dt="2022-01-13T08:05:31.218" v="116" actId="478"/>
          <ac:graphicFrameMkLst>
            <pc:docMk/>
            <pc:sldMk cId="1178032872" sldId="259"/>
            <ac:graphicFrameMk id="6" creationId="{1861AC98-793B-425C-AF91-800ED51CBB5E}"/>
          </ac:graphicFrameMkLst>
        </pc:graphicFrameChg>
      </pc:sldChg>
      <pc:sldChg chg="modSp">
        <pc:chgData name="Tom Christian Fagernes" userId="b1bc1c68-3d7b-4988-968b-a4bcfcc3dc9f" providerId="ADAL" clId="{E1D790B8-B326-4A27-980B-37D9397D8E57}" dt="2022-01-13T08:08:30.957" v="165" actId="113"/>
        <pc:sldMkLst>
          <pc:docMk/>
          <pc:sldMk cId="2794196208" sldId="260"/>
        </pc:sldMkLst>
        <pc:graphicFrameChg chg="mod">
          <ac:chgData name="Tom Christian Fagernes" userId="b1bc1c68-3d7b-4988-968b-a4bcfcc3dc9f" providerId="ADAL" clId="{E1D790B8-B326-4A27-980B-37D9397D8E57}" dt="2022-01-13T08:08:30.957" v="165" actId="113"/>
          <ac:graphicFrameMkLst>
            <pc:docMk/>
            <pc:sldMk cId="2794196208" sldId="260"/>
            <ac:graphicFrameMk id="6" creationId="{62918643-1907-4A7A-944C-3626C9102F3E}"/>
          </ac:graphicFrameMkLst>
        </pc:graphicFrameChg>
      </pc:sldChg>
      <pc:sldChg chg="modSp mod">
        <pc:chgData name="Tom Christian Fagernes" userId="b1bc1c68-3d7b-4988-968b-a4bcfcc3dc9f" providerId="ADAL" clId="{E1D790B8-B326-4A27-980B-37D9397D8E57}" dt="2022-01-13T08:07:05.755" v="156" actId="404"/>
        <pc:sldMkLst>
          <pc:docMk/>
          <pc:sldMk cId="2840786945" sldId="261"/>
        </pc:sldMkLst>
        <pc:spChg chg="mod">
          <ac:chgData name="Tom Christian Fagernes" userId="b1bc1c68-3d7b-4988-968b-a4bcfcc3dc9f" providerId="ADAL" clId="{E1D790B8-B326-4A27-980B-37D9397D8E57}" dt="2022-01-13T08:07:05.755" v="156" actId="404"/>
          <ac:spMkLst>
            <pc:docMk/>
            <pc:sldMk cId="2840786945" sldId="261"/>
            <ac:spMk id="7" creationId="{F5EAC20F-CBE5-43DD-BE71-8945A7A17C3C}"/>
          </ac:spMkLst>
        </pc:spChg>
        <pc:graphicFrameChg chg="mod">
          <ac:chgData name="Tom Christian Fagernes" userId="b1bc1c68-3d7b-4988-968b-a4bcfcc3dc9f" providerId="ADAL" clId="{E1D790B8-B326-4A27-980B-37D9397D8E57}" dt="2022-01-13T08:06:16.870" v="120" actId="1076"/>
          <ac:graphicFrameMkLst>
            <pc:docMk/>
            <pc:sldMk cId="2840786945" sldId="261"/>
            <ac:graphicFrameMk id="6" creationId="{1861AC98-793B-425C-AF91-800ED51CBB5E}"/>
          </ac:graphicFrameMkLst>
        </pc:graphicFrameChg>
      </pc:sldChg>
    </pc:docChg>
  </pc:docChgLst>
  <pc:docChgLst>
    <pc:chgData name="Tom Christian" userId="b1bc1c68-3d7b-4988-968b-a4bcfcc3dc9f" providerId="ADAL" clId="{3CF8D73A-FD3B-42D1-A8FB-DBFD656C9388}"/>
    <pc:docChg chg="addSld modSld sldOrd">
      <pc:chgData name="Tom Christian" userId="b1bc1c68-3d7b-4988-968b-a4bcfcc3dc9f" providerId="ADAL" clId="{3CF8D73A-FD3B-42D1-A8FB-DBFD656C9388}" dt="2021-02-03T08:12:22.306" v="7"/>
      <pc:docMkLst>
        <pc:docMk/>
      </pc:docMkLst>
      <pc:sldChg chg="ord">
        <pc:chgData name="Tom Christian" userId="b1bc1c68-3d7b-4988-968b-a4bcfcc3dc9f" providerId="ADAL" clId="{3CF8D73A-FD3B-42D1-A8FB-DBFD656C9388}" dt="2021-02-03T08:10:30.594" v="4"/>
        <pc:sldMkLst>
          <pc:docMk/>
          <pc:sldMk cId="198938106" sldId="258"/>
        </pc:sldMkLst>
      </pc:sldChg>
      <pc:sldChg chg="addSp add ord">
        <pc:chgData name="Tom Christian" userId="b1bc1c68-3d7b-4988-968b-a4bcfcc3dc9f" providerId="ADAL" clId="{3CF8D73A-FD3B-42D1-A8FB-DBFD656C9388}" dt="2021-02-03T08:10:34.294" v="5"/>
        <pc:sldMkLst>
          <pc:docMk/>
          <pc:sldMk cId="481188302" sldId="267"/>
        </pc:sldMkLst>
        <pc:picChg chg="add">
          <ac:chgData name="Tom Christian" userId="b1bc1c68-3d7b-4988-968b-a4bcfcc3dc9f" providerId="ADAL" clId="{3CF8D73A-FD3B-42D1-A8FB-DBFD656C9388}" dt="2021-02-03T08:06:52.350" v="1"/>
          <ac:picMkLst>
            <pc:docMk/>
            <pc:sldMk cId="481188302" sldId="267"/>
            <ac:picMk id="4" creationId="{54A7E6D5-077E-4A7E-9CD6-2C44FE930B67}"/>
          </ac:picMkLst>
        </pc:picChg>
      </pc:sldChg>
      <pc:sldChg chg="addSp add">
        <pc:chgData name="Tom Christian" userId="b1bc1c68-3d7b-4988-968b-a4bcfcc3dc9f" providerId="ADAL" clId="{3CF8D73A-FD3B-42D1-A8FB-DBFD656C9388}" dt="2021-02-03T08:10:21.964" v="3"/>
        <pc:sldMkLst>
          <pc:docMk/>
          <pc:sldMk cId="3606988286" sldId="268"/>
        </pc:sldMkLst>
        <pc:picChg chg="add">
          <ac:chgData name="Tom Christian" userId="b1bc1c68-3d7b-4988-968b-a4bcfcc3dc9f" providerId="ADAL" clId="{3CF8D73A-FD3B-42D1-A8FB-DBFD656C9388}" dt="2021-02-03T08:10:21.964" v="3"/>
          <ac:picMkLst>
            <pc:docMk/>
            <pc:sldMk cId="3606988286" sldId="268"/>
            <ac:picMk id="4" creationId="{7421ECA1-AE66-474B-84E0-DC3015BF92C3}"/>
          </ac:picMkLst>
        </pc:picChg>
      </pc:sldChg>
      <pc:sldChg chg="addSp add">
        <pc:chgData name="Tom Christian" userId="b1bc1c68-3d7b-4988-968b-a4bcfcc3dc9f" providerId="ADAL" clId="{3CF8D73A-FD3B-42D1-A8FB-DBFD656C9388}" dt="2021-02-03T08:12:22.306" v="7"/>
        <pc:sldMkLst>
          <pc:docMk/>
          <pc:sldMk cId="3223398884" sldId="269"/>
        </pc:sldMkLst>
        <pc:picChg chg="add">
          <ac:chgData name="Tom Christian" userId="b1bc1c68-3d7b-4988-968b-a4bcfcc3dc9f" providerId="ADAL" clId="{3CF8D73A-FD3B-42D1-A8FB-DBFD656C9388}" dt="2021-02-03T08:12:22.306" v="7"/>
          <ac:picMkLst>
            <pc:docMk/>
            <pc:sldMk cId="3223398884" sldId="269"/>
            <ac:picMk id="4" creationId="{9EB5B2E9-597B-42B9-BF06-5D1B80AAFF75}"/>
          </ac:picMkLst>
        </pc:picChg>
      </pc:sldChg>
    </pc:docChg>
  </pc:docChgLst>
  <pc:docChgLst>
    <pc:chgData name="Tom Christian Fagernes" userId="b1bc1c68-3d7b-4988-968b-a4bcfcc3dc9f" providerId="ADAL" clId="{3CF8D73A-FD3B-42D1-A8FB-DBFD656C9388}"/>
    <pc:docChg chg="undo custSel mod addSld delSld modSld sldOrd">
      <pc:chgData name="Tom Christian Fagernes" userId="b1bc1c68-3d7b-4988-968b-a4bcfcc3dc9f" providerId="ADAL" clId="{3CF8D73A-FD3B-42D1-A8FB-DBFD656C9388}" dt="2021-02-01T12:02:29.252" v="2974" actId="20577"/>
      <pc:docMkLst>
        <pc:docMk/>
      </pc:docMkLst>
      <pc:sldChg chg="del">
        <pc:chgData name="Tom Christian Fagernes" userId="b1bc1c68-3d7b-4988-968b-a4bcfcc3dc9f" providerId="ADAL" clId="{3CF8D73A-FD3B-42D1-A8FB-DBFD656C9388}" dt="2020-12-21T12:37:21.673" v="603" actId="2696"/>
        <pc:sldMkLst>
          <pc:docMk/>
          <pc:sldMk cId="3238542779" sldId="256"/>
        </pc:sldMkLst>
      </pc:sldChg>
      <pc:sldChg chg="addSp delSp modSp add mod ord setBg">
        <pc:chgData name="Tom Christian Fagernes" userId="b1bc1c68-3d7b-4988-968b-a4bcfcc3dc9f" providerId="ADAL" clId="{3CF8D73A-FD3B-42D1-A8FB-DBFD656C9388}" dt="2021-02-01T11:50:46.795" v="2853" actId="20577"/>
        <pc:sldMkLst>
          <pc:docMk/>
          <pc:sldMk cId="403086813" sldId="257"/>
        </pc:sldMkLst>
        <pc:spChg chg="mod">
          <ac:chgData name="Tom Christian Fagernes" userId="b1bc1c68-3d7b-4988-968b-a4bcfcc3dc9f" providerId="ADAL" clId="{3CF8D73A-FD3B-42D1-A8FB-DBFD656C9388}" dt="2021-01-05T08:08:36.982" v="1367" actId="113"/>
          <ac:spMkLst>
            <pc:docMk/>
            <pc:sldMk cId="403086813" sldId="257"/>
            <ac:spMk id="2" creationId="{F90CA924-A523-479B-8F7D-7D42AC848566}"/>
          </ac:spMkLst>
        </pc:spChg>
        <pc:spChg chg="del">
          <ac:chgData name="Tom Christian Fagernes" userId="b1bc1c68-3d7b-4988-968b-a4bcfcc3dc9f" providerId="ADAL" clId="{3CF8D73A-FD3B-42D1-A8FB-DBFD656C9388}" dt="2020-12-21T12:23:01.415" v="49" actId="478"/>
          <ac:spMkLst>
            <pc:docMk/>
            <pc:sldMk cId="403086813" sldId="257"/>
            <ac:spMk id="3" creationId="{A95B5A8D-8A05-4501-ADD9-B6E178E1795E}"/>
          </ac:spMkLst>
        </pc:spChg>
        <pc:spChg chg="add mod">
          <ac:chgData name="Tom Christian Fagernes" userId="b1bc1c68-3d7b-4988-968b-a4bcfcc3dc9f" providerId="ADAL" clId="{3CF8D73A-FD3B-42D1-A8FB-DBFD656C9388}" dt="2020-12-21T12:52:55.668" v="785" actId="20577"/>
          <ac:spMkLst>
            <pc:docMk/>
            <pc:sldMk cId="403086813" sldId="257"/>
            <ac:spMk id="4" creationId="{5FC61D75-5D35-4B28-85A6-3CB4F30CDA87}"/>
          </ac:spMkLst>
        </pc:spChg>
        <pc:spChg chg="add del">
          <ac:chgData name="Tom Christian Fagernes" userId="b1bc1c68-3d7b-4988-968b-a4bcfcc3dc9f" providerId="ADAL" clId="{3CF8D73A-FD3B-42D1-A8FB-DBFD656C9388}" dt="2020-12-21T12:42:55.824" v="612" actId="26606"/>
          <ac:spMkLst>
            <pc:docMk/>
            <pc:sldMk cId="403086813" sldId="257"/>
            <ac:spMk id="10" creationId="{2B566528-1B12-4246-9431-5C2D7D081168}"/>
          </ac:spMkLst>
        </pc:spChg>
        <pc:spChg chg="add del">
          <ac:chgData name="Tom Christian Fagernes" userId="b1bc1c68-3d7b-4988-968b-a4bcfcc3dc9f" providerId="ADAL" clId="{3CF8D73A-FD3B-42D1-A8FB-DBFD656C9388}" dt="2020-12-21T12:42:55.824" v="612" actId="26606"/>
          <ac:spMkLst>
            <pc:docMk/>
            <pc:sldMk cId="403086813" sldId="257"/>
            <ac:spMk id="12" creationId="{2E80C965-DB6D-4F81-9E9E-B027384D0BD6}"/>
          </ac:spMkLst>
        </pc:spChg>
        <pc:spChg chg="add del">
          <ac:chgData name="Tom Christian Fagernes" userId="b1bc1c68-3d7b-4988-968b-a4bcfcc3dc9f" providerId="ADAL" clId="{3CF8D73A-FD3B-42D1-A8FB-DBFD656C9388}" dt="2020-12-21T12:42:55.824" v="612" actId="26606"/>
          <ac:spMkLst>
            <pc:docMk/>
            <pc:sldMk cId="403086813" sldId="257"/>
            <ac:spMk id="14" creationId="{A580F890-B085-4E95-96AA-55AEBEC5CE6E}"/>
          </ac:spMkLst>
        </pc:spChg>
        <pc:spChg chg="add del">
          <ac:chgData name="Tom Christian Fagernes" userId="b1bc1c68-3d7b-4988-968b-a4bcfcc3dc9f" providerId="ADAL" clId="{3CF8D73A-FD3B-42D1-A8FB-DBFD656C9388}" dt="2020-12-21T12:42:55.824" v="612" actId="26606"/>
          <ac:spMkLst>
            <pc:docMk/>
            <pc:sldMk cId="403086813" sldId="257"/>
            <ac:spMk id="16" creationId="{D3F51FEB-38FB-4F6C-9F7B-2F2AFAB65463}"/>
          </ac:spMkLst>
        </pc:spChg>
        <pc:spChg chg="add del">
          <ac:chgData name="Tom Christian Fagernes" userId="b1bc1c68-3d7b-4988-968b-a4bcfcc3dc9f" providerId="ADAL" clId="{3CF8D73A-FD3B-42D1-A8FB-DBFD656C9388}" dt="2020-12-21T12:42:55.824" v="612" actId="26606"/>
          <ac:spMkLst>
            <pc:docMk/>
            <pc:sldMk cId="403086813" sldId="257"/>
            <ac:spMk id="18" creationId="{1E547BA6-BAE0-43BB-A7CA-60F69CE252F0}"/>
          </ac:spMkLst>
        </pc:spChg>
        <pc:graphicFrameChg chg="add del mod">
          <ac:chgData name="Tom Christian Fagernes" userId="b1bc1c68-3d7b-4988-968b-a4bcfcc3dc9f" providerId="ADAL" clId="{3CF8D73A-FD3B-42D1-A8FB-DBFD656C9388}" dt="2020-12-21T13:45:35.617" v="1297" actId="478"/>
          <ac:graphicFrameMkLst>
            <pc:docMk/>
            <pc:sldMk cId="403086813" sldId="257"/>
            <ac:graphicFrameMk id="3" creationId="{D0F293E2-DFFF-4842-8CA7-3CE8C7250464}"/>
          </ac:graphicFrameMkLst>
        </pc:graphicFrameChg>
        <pc:graphicFrameChg chg="add mod modGraphic">
          <ac:chgData name="Tom Christian Fagernes" userId="b1bc1c68-3d7b-4988-968b-a4bcfcc3dc9f" providerId="ADAL" clId="{3CF8D73A-FD3B-42D1-A8FB-DBFD656C9388}" dt="2021-02-01T11:50:46.795" v="2853" actId="20577"/>
          <ac:graphicFrameMkLst>
            <pc:docMk/>
            <pc:sldMk cId="403086813" sldId="257"/>
            <ac:graphicFrameMk id="5" creationId="{6AA27BC9-B004-4FB6-995F-6AC72E5A895A}"/>
          </ac:graphicFrameMkLst>
        </pc:graphicFrameChg>
        <pc:graphicFrameChg chg="add del">
          <ac:chgData name="Tom Christian Fagernes" userId="b1bc1c68-3d7b-4988-968b-a4bcfcc3dc9f" providerId="ADAL" clId="{3CF8D73A-FD3B-42D1-A8FB-DBFD656C9388}" dt="2020-12-21T13:56:27.259" v="1343"/>
          <ac:graphicFrameMkLst>
            <pc:docMk/>
            <pc:sldMk cId="403086813" sldId="257"/>
            <ac:graphicFrameMk id="6" creationId="{316CABB3-4E5A-46C1-8295-36D55F11D9A7}"/>
          </ac:graphicFrameMkLst>
        </pc:graphicFrameChg>
      </pc:sldChg>
      <pc:sldChg chg="addSp delSp modSp add mod ord setBg">
        <pc:chgData name="Tom Christian Fagernes" userId="b1bc1c68-3d7b-4988-968b-a4bcfcc3dc9f" providerId="ADAL" clId="{3CF8D73A-FD3B-42D1-A8FB-DBFD656C9388}" dt="2021-02-01T11:48:19.741" v="2839"/>
        <pc:sldMkLst>
          <pc:docMk/>
          <pc:sldMk cId="198938106" sldId="258"/>
        </pc:sldMkLst>
        <pc:spChg chg="add del">
          <ac:chgData name="Tom Christian Fagernes" userId="b1bc1c68-3d7b-4988-968b-a4bcfcc3dc9f" providerId="ADAL" clId="{3CF8D73A-FD3B-42D1-A8FB-DBFD656C9388}" dt="2020-12-21T12:42:44.438" v="610" actId="26606"/>
          <ac:spMkLst>
            <pc:docMk/>
            <pc:sldMk cId="198938106" sldId="258"/>
            <ac:spMk id="2" creationId="{45011F94-A61E-4ADB-84EC-BF62122F6C2F}"/>
          </ac:spMkLst>
        </pc:spChg>
        <pc:spChg chg="del">
          <ac:chgData name="Tom Christian Fagernes" userId="b1bc1c68-3d7b-4988-968b-a4bcfcc3dc9f" providerId="ADAL" clId="{3CF8D73A-FD3B-42D1-A8FB-DBFD656C9388}" dt="2020-12-21T12:42:40.570" v="607"/>
          <ac:spMkLst>
            <pc:docMk/>
            <pc:sldMk cId="198938106" sldId="258"/>
            <ac:spMk id="3" creationId="{E4ABD649-22AD-498A-98F4-AA53E9BC7433}"/>
          </ac:spMkLst>
        </pc:spChg>
        <pc:spChg chg="add del">
          <ac:chgData name="Tom Christian Fagernes" userId="b1bc1c68-3d7b-4988-968b-a4bcfcc3dc9f" providerId="ADAL" clId="{3CF8D73A-FD3B-42D1-A8FB-DBFD656C9388}" dt="2020-12-21T12:42:44.430" v="609" actId="26606"/>
          <ac:spMkLst>
            <pc:docMk/>
            <pc:sldMk cId="198938106" sldId="258"/>
            <ac:spMk id="9" creationId="{46D6306C-ED4F-4AAE-B4A5-EEA6AFAD726E}"/>
          </ac:spMkLst>
        </pc:spChg>
        <pc:spChg chg="add del">
          <ac:chgData name="Tom Christian Fagernes" userId="b1bc1c68-3d7b-4988-968b-a4bcfcc3dc9f" providerId="ADAL" clId="{3CF8D73A-FD3B-42D1-A8FB-DBFD656C9388}" dt="2020-12-21T12:42:44.430" v="609" actId="26606"/>
          <ac:spMkLst>
            <pc:docMk/>
            <pc:sldMk cId="198938106" sldId="258"/>
            <ac:spMk id="11" creationId="{0EC5361D-F897-4856-B945-0455A365EB24}"/>
          </ac:spMkLst>
        </pc:spChg>
        <pc:spChg chg="add del">
          <ac:chgData name="Tom Christian Fagernes" userId="b1bc1c68-3d7b-4988-968b-a4bcfcc3dc9f" providerId="ADAL" clId="{3CF8D73A-FD3B-42D1-A8FB-DBFD656C9388}" dt="2020-12-21T12:42:44.430" v="609" actId="26606"/>
          <ac:spMkLst>
            <pc:docMk/>
            <pc:sldMk cId="198938106" sldId="258"/>
            <ac:spMk id="13" creationId="{4508C0C5-2268-42B5-B3C8-4D0899E05F8C}"/>
          </ac:spMkLst>
        </pc:spChg>
        <pc:spChg chg="add del">
          <ac:chgData name="Tom Christian Fagernes" userId="b1bc1c68-3d7b-4988-968b-a4bcfcc3dc9f" providerId="ADAL" clId="{3CF8D73A-FD3B-42D1-A8FB-DBFD656C9388}" dt="2020-12-21T12:42:44.430" v="609" actId="26606"/>
          <ac:spMkLst>
            <pc:docMk/>
            <pc:sldMk cId="198938106" sldId="258"/>
            <ac:spMk id="15" creationId="{141ACBDB-38F8-4B34-8183-BD95B4E55A62}"/>
          </ac:spMkLst>
        </pc:spChg>
        <pc:spChg chg="add del">
          <ac:chgData name="Tom Christian Fagernes" userId="b1bc1c68-3d7b-4988-968b-a4bcfcc3dc9f" providerId="ADAL" clId="{3CF8D73A-FD3B-42D1-A8FB-DBFD656C9388}" dt="2020-12-21T12:42:44.430" v="609" actId="26606"/>
          <ac:spMkLst>
            <pc:docMk/>
            <pc:sldMk cId="198938106" sldId="258"/>
            <ac:spMk id="17" creationId="{DE00DB52-3455-4E2F-867B-A6D0516E175B}"/>
          </ac:spMkLst>
        </pc:spChg>
        <pc:spChg chg="add del">
          <ac:chgData name="Tom Christian Fagernes" userId="b1bc1c68-3d7b-4988-968b-a4bcfcc3dc9f" providerId="ADAL" clId="{3CF8D73A-FD3B-42D1-A8FB-DBFD656C9388}" dt="2020-12-21T12:42:44.430" v="609" actId="26606"/>
          <ac:spMkLst>
            <pc:docMk/>
            <pc:sldMk cId="198938106" sldId="258"/>
            <ac:spMk id="19" creationId="{9E914C83-E0D8-4953-92D5-169D28CB43AE}"/>
          </ac:spMkLst>
        </pc:spChg>
        <pc:spChg chg="add del">
          <ac:chgData name="Tom Christian Fagernes" userId="b1bc1c68-3d7b-4988-968b-a4bcfcc3dc9f" providerId="ADAL" clId="{3CF8D73A-FD3B-42D1-A8FB-DBFD656C9388}" dt="2020-12-21T12:42:44.430" v="609" actId="26606"/>
          <ac:spMkLst>
            <pc:docMk/>
            <pc:sldMk cId="198938106" sldId="258"/>
            <ac:spMk id="21" creationId="{3512E083-F550-46AF-8490-767ECFD00CB7}"/>
          </ac:spMkLst>
        </pc:spChg>
        <pc:spChg chg="add">
          <ac:chgData name="Tom Christian Fagernes" userId="b1bc1c68-3d7b-4988-968b-a4bcfcc3dc9f" providerId="ADAL" clId="{3CF8D73A-FD3B-42D1-A8FB-DBFD656C9388}" dt="2020-12-21T12:42:44.438" v="610" actId="26606"/>
          <ac:spMkLst>
            <pc:docMk/>
            <pc:sldMk cId="198938106" sldId="258"/>
            <ac:spMk id="23" creationId="{42A4FC2C-047E-45A5-965D-8E1E3BF09BC6}"/>
          </ac:spMkLst>
        </pc:spChg>
        <pc:picChg chg="add mod">
          <ac:chgData name="Tom Christian Fagernes" userId="b1bc1c68-3d7b-4988-968b-a4bcfcc3dc9f" providerId="ADAL" clId="{3CF8D73A-FD3B-42D1-A8FB-DBFD656C9388}" dt="2020-12-21T12:42:44.438" v="610" actId="26606"/>
          <ac:picMkLst>
            <pc:docMk/>
            <pc:sldMk cId="198938106" sldId="258"/>
            <ac:picMk id="4" creationId="{EFF3A873-184B-49B7-A125-DB3E08722EBA}"/>
          </ac:picMkLst>
        </pc:picChg>
      </pc:sldChg>
      <pc:sldChg chg="addSp delSp modSp add ord">
        <pc:chgData name="Tom Christian Fagernes" userId="b1bc1c68-3d7b-4988-968b-a4bcfcc3dc9f" providerId="ADAL" clId="{3CF8D73A-FD3B-42D1-A8FB-DBFD656C9388}" dt="2021-02-01T11:54:30.051" v="2855" actId="20577"/>
        <pc:sldMkLst>
          <pc:docMk/>
          <pc:sldMk cId="1178032872" sldId="259"/>
        </pc:sldMkLst>
        <pc:spChg chg="del">
          <ac:chgData name="Tom Christian Fagernes" userId="b1bc1c68-3d7b-4988-968b-a4bcfcc3dc9f" providerId="ADAL" clId="{3CF8D73A-FD3B-42D1-A8FB-DBFD656C9388}" dt="2020-12-21T12:43:43.266" v="614" actId="478"/>
          <ac:spMkLst>
            <pc:docMk/>
            <pc:sldMk cId="1178032872" sldId="259"/>
            <ac:spMk id="2" creationId="{D3C3640B-5AE3-4A86-B7A9-648B927B7E38}"/>
          </ac:spMkLst>
        </pc:spChg>
        <pc:spChg chg="del">
          <ac:chgData name="Tom Christian Fagernes" userId="b1bc1c68-3d7b-4988-968b-a4bcfcc3dc9f" providerId="ADAL" clId="{3CF8D73A-FD3B-42D1-A8FB-DBFD656C9388}" dt="2020-12-21T12:43:44.918" v="615" actId="478"/>
          <ac:spMkLst>
            <pc:docMk/>
            <pc:sldMk cId="1178032872" sldId="259"/>
            <ac:spMk id="3" creationId="{3CAAC79B-4171-4EE3-92B9-0CB78A3D8F1C}"/>
          </ac:spMkLst>
        </pc:spChg>
        <pc:spChg chg="add mod">
          <ac:chgData name="Tom Christian Fagernes" userId="b1bc1c68-3d7b-4988-968b-a4bcfcc3dc9f" providerId="ADAL" clId="{3CF8D73A-FD3B-42D1-A8FB-DBFD656C9388}" dt="2021-01-05T08:14:52.226" v="1406" actId="20577"/>
          <ac:spMkLst>
            <pc:docMk/>
            <pc:sldMk cId="1178032872" sldId="259"/>
            <ac:spMk id="7" creationId="{F5EAC20F-CBE5-43DD-BE71-8945A7A17C3C}"/>
          </ac:spMkLst>
        </pc:spChg>
        <pc:graphicFrameChg chg="add mod">
          <ac:chgData name="Tom Christian Fagernes" userId="b1bc1c68-3d7b-4988-968b-a4bcfcc3dc9f" providerId="ADAL" clId="{3CF8D73A-FD3B-42D1-A8FB-DBFD656C9388}" dt="2020-12-21T12:48:39.873" v="659" actId="12269"/>
          <ac:graphicFrameMkLst>
            <pc:docMk/>
            <pc:sldMk cId="1178032872" sldId="259"/>
            <ac:graphicFrameMk id="4" creationId="{FE27732F-535C-4A28-8DBA-FFDB4E5BC7CA}"/>
          </ac:graphicFrameMkLst>
        </pc:graphicFrameChg>
        <pc:graphicFrameChg chg="add del mod">
          <ac:chgData name="Tom Christian Fagernes" userId="b1bc1c68-3d7b-4988-968b-a4bcfcc3dc9f" providerId="ADAL" clId="{3CF8D73A-FD3B-42D1-A8FB-DBFD656C9388}" dt="2020-12-21T12:48:35.933" v="657" actId="478"/>
          <ac:graphicFrameMkLst>
            <pc:docMk/>
            <pc:sldMk cId="1178032872" sldId="259"/>
            <ac:graphicFrameMk id="5" creationId="{9BF744E5-C216-4C86-B37B-DC809429C446}"/>
          </ac:graphicFrameMkLst>
        </pc:graphicFrameChg>
        <pc:graphicFrameChg chg="add mod">
          <ac:chgData name="Tom Christian Fagernes" userId="b1bc1c68-3d7b-4988-968b-a4bcfcc3dc9f" providerId="ADAL" clId="{3CF8D73A-FD3B-42D1-A8FB-DBFD656C9388}" dt="2021-02-01T11:54:30.051" v="2855" actId="20577"/>
          <ac:graphicFrameMkLst>
            <pc:docMk/>
            <pc:sldMk cId="1178032872" sldId="259"/>
            <ac:graphicFrameMk id="6" creationId="{1861AC98-793B-425C-AF91-800ED51CBB5E}"/>
          </ac:graphicFrameMkLst>
        </pc:graphicFrameChg>
      </pc:sldChg>
      <pc:sldChg chg="addSp delSp modSp add ord">
        <pc:chgData name="Tom Christian Fagernes" userId="b1bc1c68-3d7b-4988-968b-a4bcfcc3dc9f" providerId="ADAL" clId="{3CF8D73A-FD3B-42D1-A8FB-DBFD656C9388}" dt="2021-02-01T11:54:46.385" v="2860" actId="20577"/>
        <pc:sldMkLst>
          <pc:docMk/>
          <pc:sldMk cId="2794196208" sldId="260"/>
        </pc:sldMkLst>
        <pc:spChg chg="mod">
          <ac:chgData name="Tom Christian Fagernes" userId="b1bc1c68-3d7b-4988-968b-a4bcfcc3dc9f" providerId="ADAL" clId="{3CF8D73A-FD3B-42D1-A8FB-DBFD656C9388}" dt="2021-01-05T08:08:44.681" v="1368" actId="113"/>
          <ac:spMkLst>
            <pc:docMk/>
            <pc:sldMk cId="2794196208" sldId="260"/>
            <ac:spMk id="2" creationId="{F90CA924-A523-479B-8F7D-7D42AC848566}"/>
          </ac:spMkLst>
        </pc:spChg>
        <pc:spChg chg="mod">
          <ac:chgData name="Tom Christian Fagernes" userId="b1bc1c68-3d7b-4988-968b-a4bcfcc3dc9f" providerId="ADAL" clId="{3CF8D73A-FD3B-42D1-A8FB-DBFD656C9388}" dt="2020-12-21T13:06:34.791" v="1139" actId="20577"/>
          <ac:spMkLst>
            <pc:docMk/>
            <pc:sldMk cId="2794196208" sldId="260"/>
            <ac:spMk id="4" creationId="{5FC61D75-5D35-4B28-85A6-3CB4F30CDA87}"/>
          </ac:spMkLst>
        </pc:spChg>
        <pc:graphicFrameChg chg="del mod">
          <ac:chgData name="Tom Christian Fagernes" userId="b1bc1c68-3d7b-4988-968b-a4bcfcc3dc9f" providerId="ADAL" clId="{3CF8D73A-FD3B-42D1-A8FB-DBFD656C9388}" dt="2021-01-15T08:46:04.626" v="1421" actId="478"/>
          <ac:graphicFrameMkLst>
            <pc:docMk/>
            <pc:sldMk cId="2794196208" sldId="260"/>
            <ac:graphicFrameMk id="5" creationId="{6AA27BC9-B004-4FB6-995F-6AC72E5A895A}"/>
          </ac:graphicFrameMkLst>
        </pc:graphicFrameChg>
        <pc:graphicFrameChg chg="add mod">
          <ac:chgData name="Tom Christian Fagernes" userId="b1bc1c68-3d7b-4988-968b-a4bcfcc3dc9f" providerId="ADAL" clId="{3CF8D73A-FD3B-42D1-A8FB-DBFD656C9388}" dt="2021-02-01T11:54:46.385" v="2860" actId="20577"/>
          <ac:graphicFrameMkLst>
            <pc:docMk/>
            <pc:sldMk cId="2794196208" sldId="260"/>
            <ac:graphicFrameMk id="6" creationId="{62918643-1907-4A7A-944C-3626C9102F3E}"/>
          </ac:graphicFrameMkLst>
        </pc:graphicFrameChg>
      </pc:sldChg>
      <pc:sldChg chg="delSp modSp add ord">
        <pc:chgData name="Tom Christian Fagernes" userId="b1bc1c68-3d7b-4988-968b-a4bcfcc3dc9f" providerId="ADAL" clId="{3CF8D73A-FD3B-42D1-A8FB-DBFD656C9388}" dt="2021-01-21T08:32:25.196" v="1688" actId="404"/>
        <pc:sldMkLst>
          <pc:docMk/>
          <pc:sldMk cId="2840786945" sldId="261"/>
        </pc:sldMkLst>
        <pc:spChg chg="mod">
          <ac:chgData name="Tom Christian Fagernes" userId="b1bc1c68-3d7b-4988-968b-a4bcfcc3dc9f" providerId="ADAL" clId="{3CF8D73A-FD3B-42D1-A8FB-DBFD656C9388}" dt="2021-01-05T08:15:24.391" v="1418" actId="14100"/>
          <ac:spMkLst>
            <pc:docMk/>
            <pc:sldMk cId="2840786945" sldId="261"/>
            <ac:spMk id="7" creationId="{F5EAC20F-CBE5-43DD-BE71-8945A7A17C3C}"/>
          </ac:spMkLst>
        </pc:spChg>
        <pc:graphicFrameChg chg="del mod">
          <ac:chgData name="Tom Christian Fagernes" userId="b1bc1c68-3d7b-4988-968b-a4bcfcc3dc9f" providerId="ADAL" clId="{3CF8D73A-FD3B-42D1-A8FB-DBFD656C9388}" dt="2020-12-21T13:08:11.850" v="1167" actId="478"/>
          <ac:graphicFrameMkLst>
            <pc:docMk/>
            <pc:sldMk cId="2840786945" sldId="261"/>
            <ac:graphicFrameMk id="4" creationId="{FE27732F-535C-4A28-8DBA-FFDB4E5BC7CA}"/>
          </ac:graphicFrameMkLst>
        </pc:graphicFrameChg>
        <pc:graphicFrameChg chg="mod">
          <ac:chgData name="Tom Christian Fagernes" userId="b1bc1c68-3d7b-4988-968b-a4bcfcc3dc9f" providerId="ADAL" clId="{3CF8D73A-FD3B-42D1-A8FB-DBFD656C9388}" dt="2021-01-21T08:32:25.196" v="1688" actId="404"/>
          <ac:graphicFrameMkLst>
            <pc:docMk/>
            <pc:sldMk cId="2840786945" sldId="261"/>
            <ac:graphicFrameMk id="6" creationId="{1861AC98-793B-425C-AF91-800ED51CBB5E}"/>
          </ac:graphicFrameMkLst>
        </pc:graphicFrameChg>
      </pc:sldChg>
      <pc:sldChg chg="addSp delSp modSp add mod ord setBg">
        <pc:chgData name="Tom Christian Fagernes" userId="b1bc1c68-3d7b-4988-968b-a4bcfcc3dc9f" providerId="ADAL" clId="{3CF8D73A-FD3B-42D1-A8FB-DBFD656C9388}" dt="2021-02-01T12:02:29.252" v="2974" actId="20577"/>
        <pc:sldMkLst>
          <pc:docMk/>
          <pc:sldMk cId="2708541962" sldId="262"/>
        </pc:sldMkLst>
        <pc:spChg chg="mod">
          <ac:chgData name="Tom Christian Fagernes" userId="b1bc1c68-3d7b-4988-968b-a4bcfcc3dc9f" providerId="ADAL" clId="{3CF8D73A-FD3B-42D1-A8FB-DBFD656C9388}" dt="2021-02-01T11:47:02.179" v="2799" actId="20577"/>
          <ac:spMkLst>
            <pc:docMk/>
            <pc:sldMk cId="2708541962" sldId="262"/>
            <ac:spMk id="2" creationId="{C0A10C2D-BD5B-46B6-98CF-751DA9FB974B}"/>
          </ac:spMkLst>
        </pc:spChg>
        <pc:spChg chg="mod ord">
          <ac:chgData name="Tom Christian Fagernes" userId="b1bc1c68-3d7b-4988-968b-a4bcfcc3dc9f" providerId="ADAL" clId="{3CF8D73A-FD3B-42D1-A8FB-DBFD656C9388}" dt="2021-02-01T12:02:29.252" v="2974" actId="20577"/>
          <ac:spMkLst>
            <pc:docMk/>
            <pc:sldMk cId="2708541962" sldId="262"/>
            <ac:spMk id="3" creationId="{8342E797-993E-4CA1-ADAD-E3CD9FB984B2}"/>
          </ac:spMkLst>
        </pc:spChg>
        <pc:spChg chg="add">
          <ac:chgData name="Tom Christian Fagernes" userId="b1bc1c68-3d7b-4988-968b-a4bcfcc3dc9f" providerId="ADAL" clId="{3CF8D73A-FD3B-42D1-A8FB-DBFD656C9388}" dt="2021-01-21T07:43:56.110" v="1610" actId="26606"/>
          <ac:spMkLst>
            <pc:docMk/>
            <pc:sldMk cId="2708541962" sldId="262"/>
            <ac:spMk id="7" creationId="{72D05657-94EE-4B2D-BC1B-A1D065063658}"/>
          </ac:spMkLst>
        </pc:spChg>
        <pc:spChg chg="add">
          <ac:chgData name="Tom Christian Fagernes" userId="b1bc1c68-3d7b-4988-968b-a4bcfcc3dc9f" providerId="ADAL" clId="{3CF8D73A-FD3B-42D1-A8FB-DBFD656C9388}" dt="2021-01-21T07:43:56.110" v="1610" actId="26606"/>
          <ac:spMkLst>
            <pc:docMk/>
            <pc:sldMk cId="2708541962" sldId="262"/>
            <ac:spMk id="8" creationId="{7586665A-47B3-4AEE-BC94-15D89FF706B3}"/>
          </ac:spMkLst>
        </pc:spChg>
        <pc:spChg chg="add del">
          <ac:chgData name="Tom Christian Fagernes" userId="b1bc1c68-3d7b-4988-968b-a4bcfcc3dc9f" providerId="ADAL" clId="{3CF8D73A-FD3B-42D1-A8FB-DBFD656C9388}" dt="2021-01-21T07:42:43.775" v="1607" actId="26606"/>
          <ac:spMkLst>
            <pc:docMk/>
            <pc:sldMk cId="2708541962" sldId="262"/>
            <ac:spMk id="10" creationId="{18FD74D4-C0F3-4E5B-9628-885593F0B528}"/>
          </ac:spMkLst>
        </pc:spChg>
        <pc:spChg chg="add del">
          <ac:chgData name="Tom Christian Fagernes" userId="b1bc1c68-3d7b-4988-968b-a4bcfcc3dc9f" providerId="ADAL" clId="{3CF8D73A-FD3B-42D1-A8FB-DBFD656C9388}" dt="2021-01-21T07:42:43.775" v="1607" actId="26606"/>
          <ac:spMkLst>
            <pc:docMk/>
            <pc:sldMk cId="2708541962" sldId="262"/>
            <ac:spMk id="12" creationId="{B4540FEF-83D0-4AC0-B031-8BA3F765B3D0}"/>
          </ac:spMkLst>
        </pc:spChg>
        <pc:spChg chg="add del">
          <ac:chgData name="Tom Christian Fagernes" userId="b1bc1c68-3d7b-4988-968b-a4bcfcc3dc9f" providerId="ADAL" clId="{3CF8D73A-FD3B-42D1-A8FB-DBFD656C9388}" dt="2021-01-21T07:43:04.251" v="1609" actId="26606"/>
          <ac:spMkLst>
            <pc:docMk/>
            <pc:sldMk cId="2708541962" sldId="262"/>
            <ac:spMk id="16" creationId="{72D05657-94EE-4B2D-BC1B-A1D065063658}"/>
          </ac:spMkLst>
        </pc:spChg>
        <pc:spChg chg="add del">
          <ac:chgData name="Tom Christian Fagernes" userId="b1bc1c68-3d7b-4988-968b-a4bcfcc3dc9f" providerId="ADAL" clId="{3CF8D73A-FD3B-42D1-A8FB-DBFD656C9388}" dt="2021-01-21T07:43:04.251" v="1609" actId="26606"/>
          <ac:spMkLst>
            <pc:docMk/>
            <pc:sldMk cId="2708541962" sldId="262"/>
            <ac:spMk id="17" creationId="{7586665A-47B3-4AEE-BC94-15D89FF706B3}"/>
          </ac:spMkLst>
        </pc:spChg>
        <pc:picChg chg="add mod ord">
          <ac:chgData name="Tom Christian Fagernes" userId="b1bc1c68-3d7b-4988-968b-a4bcfcc3dc9f" providerId="ADAL" clId="{3CF8D73A-FD3B-42D1-A8FB-DBFD656C9388}" dt="2021-01-21T07:45:04.517" v="1613" actId="1076"/>
          <ac:picMkLst>
            <pc:docMk/>
            <pc:sldMk cId="2708541962" sldId="262"/>
            <ac:picMk id="4" creationId="{35D1EAB9-447F-4932-9422-439D818A3703}"/>
          </ac:picMkLst>
        </pc:picChg>
        <pc:picChg chg="add mod">
          <ac:chgData name="Tom Christian Fagernes" userId="b1bc1c68-3d7b-4988-968b-a4bcfcc3dc9f" providerId="ADAL" clId="{3CF8D73A-FD3B-42D1-A8FB-DBFD656C9388}" dt="2021-01-21T07:45:07.953" v="1615" actId="1076"/>
          <ac:picMkLst>
            <pc:docMk/>
            <pc:sldMk cId="2708541962" sldId="262"/>
            <ac:picMk id="5" creationId="{BCF944BB-72CC-4FD4-ABB7-76D6B4AA21AF}"/>
          </ac:picMkLst>
        </pc:picChg>
        <pc:cxnChg chg="add del">
          <ac:chgData name="Tom Christian Fagernes" userId="b1bc1c68-3d7b-4988-968b-a4bcfcc3dc9f" providerId="ADAL" clId="{3CF8D73A-FD3B-42D1-A8FB-DBFD656C9388}" dt="2021-01-21T07:42:43.775" v="1607" actId="26606"/>
          <ac:cxnSpMkLst>
            <pc:docMk/>
            <pc:sldMk cId="2708541962" sldId="262"/>
            <ac:cxnSpMk id="14" creationId="{07EBD21B-F126-49B7-A7E1-BF43C0BD87C3}"/>
          </ac:cxnSpMkLst>
        </pc:cxnChg>
      </pc:sldChg>
      <pc:sldChg chg="addSp add del">
        <pc:chgData name="Tom Christian Fagernes" userId="b1bc1c68-3d7b-4988-968b-a4bcfcc3dc9f" providerId="ADAL" clId="{3CF8D73A-FD3B-42D1-A8FB-DBFD656C9388}" dt="2021-01-15T12:55:32.856" v="1460" actId="2696"/>
        <pc:sldMkLst>
          <pc:docMk/>
          <pc:sldMk cId="4220251845" sldId="262"/>
        </pc:sldMkLst>
        <pc:graphicFrameChg chg="add">
          <ac:chgData name="Tom Christian Fagernes" userId="b1bc1c68-3d7b-4988-968b-a4bcfcc3dc9f" providerId="ADAL" clId="{3CF8D73A-FD3B-42D1-A8FB-DBFD656C9388}" dt="2021-01-15T08:45:54.290" v="1420"/>
          <ac:graphicFrameMkLst>
            <pc:docMk/>
            <pc:sldMk cId="4220251845" sldId="262"/>
            <ac:graphicFrameMk id="4" creationId="{0B8EFFC4-F0D1-48E0-9032-431372BE74E6}"/>
          </ac:graphicFrameMkLst>
        </pc:graphicFrameChg>
      </pc:sldChg>
      <pc:sldChg chg="addSp delSp modSp add del">
        <pc:chgData name="Tom Christian Fagernes" userId="b1bc1c68-3d7b-4988-968b-a4bcfcc3dc9f" providerId="ADAL" clId="{3CF8D73A-FD3B-42D1-A8FB-DBFD656C9388}" dt="2021-01-21T08:02:33.901" v="1647" actId="2696"/>
        <pc:sldMkLst>
          <pc:docMk/>
          <pc:sldMk cId="2102798788" sldId="263"/>
        </pc:sldMkLst>
        <pc:spChg chg="del mod">
          <ac:chgData name="Tom Christian Fagernes" userId="b1bc1c68-3d7b-4988-968b-a4bcfcc3dc9f" providerId="ADAL" clId="{3CF8D73A-FD3B-42D1-A8FB-DBFD656C9388}" dt="2021-01-21T07:40:02.341" v="1581" actId="478"/>
          <ac:spMkLst>
            <pc:docMk/>
            <pc:sldMk cId="2102798788" sldId="263"/>
            <ac:spMk id="3" creationId="{354A8F40-15D8-4A5C-9B45-744297E8E229}"/>
          </ac:spMkLst>
        </pc:spChg>
        <pc:picChg chg="add mod">
          <ac:chgData name="Tom Christian Fagernes" userId="b1bc1c68-3d7b-4988-968b-a4bcfcc3dc9f" providerId="ADAL" clId="{3CF8D73A-FD3B-42D1-A8FB-DBFD656C9388}" dt="2021-01-21T07:40:34.810" v="1585" actId="962"/>
          <ac:picMkLst>
            <pc:docMk/>
            <pc:sldMk cId="2102798788" sldId="263"/>
            <ac:picMk id="5" creationId="{E4C5A86B-BA9E-4C1E-9095-573FC0AA48A4}"/>
          </ac:picMkLst>
        </pc:picChg>
        <pc:picChg chg="add mod">
          <ac:chgData name="Tom Christian Fagernes" userId="b1bc1c68-3d7b-4988-968b-a4bcfcc3dc9f" providerId="ADAL" clId="{3CF8D73A-FD3B-42D1-A8FB-DBFD656C9388}" dt="2021-01-21T07:40:50.616" v="1588" actId="1076"/>
          <ac:picMkLst>
            <pc:docMk/>
            <pc:sldMk cId="2102798788" sldId="263"/>
            <ac:picMk id="7" creationId="{671F92AB-5540-4D04-AB8B-32FABD1D9B93}"/>
          </ac:picMkLst>
        </pc:picChg>
      </pc:sldChg>
      <pc:sldChg chg="addSp delSp modSp add mod ord setBg">
        <pc:chgData name="Tom Christian Fagernes" userId="b1bc1c68-3d7b-4988-968b-a4bcfcc3dc9f" providerId="ADAL" clId="{3CF8D73A-FD3B-42D1-A8FB-DBFD656C9388}" dt="2021-02-01T12:00:57.479" v="2935" actId="20577"/>
        <pc:sldMkLst>
          <pc:docMk/>
          <pc:sldMk cId="2346322004" sldId="263"/>
        </pc:sldMkLst>
        <pc:spChg chg="mod">
          <ac:chgData name="Tom Christian Fagernes" userId="b1bc1c68-3d7b-4988-968b-a4bcfcc3dc9f" providerId="ADAL" clId="{3CF8D73A-FD3B-42D1-A8FB-DBFD656C9388}" dt="2021-02-01T11:48:00.981" v="2838" actId="113"/>
          <ac:spMkLst>
            <pc:docMk/>
            <pc:sldMk cId="2346322004" sldId="263"/>
            <ac:spMk id="2" creationId="{97B3B73E-A11C-4746-958A-6FF3E36C5731}"/>
          </ac:spMkLst>
        </pc:spChg>
        <pc:spChg chg="del mod">
          <ac:chgData name="Tom Christian Fagernes" userId="b1bc1c68-3d7b-4988-968b-a4bcfcc3dc9f" providerId="ADAL" clId="{3CF8D73A-FD3B-42D1-A8FB-DBFD656C9388}" dt="2021-01-26T12:34:55.709" v="1726"/>
          <ac:spMkLst>
            <pc:docMk/>
            <pc:sldMk cId="2346322004" sldId="263"/>
            <ac:spMk id="3" creationId="{D373488A-6FBB-4833-9007-0313056FC5D0}"/>
          </ac:spMkLst>
        </pc:spChg>
        <pc:spChg chg="add del mod">
          <ac:chgData name="Tom Christian Fagernes" userId="b1bc1c68-3d7b-4988-968b-a4bcfcc3dc9f" providerId="ADAL" clId="{3CF8D73A-FD3B-42D1-A8FB-DBFD656C9388}" dt="2021-01-26T12:34:31.577" v="1723"/>
          <ac:spMkLst>
            <pc:docMk/>
            <pc:sldMk cId="2346322004" sldId="263"/>
            <ac:spMk id="4" creationId="{24696DE1-D832-499B-BD94-412062A10A00}"/>
          </ac:spMkLst>
        </pc:spChg>
        <pc:spChg chg="add del mod">
          <ac:chgData name="Tom Christian Fagernes" userId="b1bc1c68-3d7b-4988-968b-a4bcfcc3dc9f" providerId="ADAL" clId="{3CF8D73A-FD3B-42D1-A8FB-DBFD656C9388}" dt="2021-01-26T12:34:31.577" v="1723"/>
          <ac:spMkLst>
            <pc:docMk/>
            <pc:sldMk cId="2346322004" sldId="263"/>
            <ac:spMk id="5" creationId="{DAD39167-3B12-4127-B69B-7DFA4CFAFB45}"/>
          </ac:spMkLst>
        </pc:spChg>
        <pc:spChg chg="add del">
          <ac:chgData name="Tom Christian Fagernes" userId="b1bc1c68-3d7b-4988-968b-a4bcfcc3dc9f" providerId="ADAL" clId="{3CF8D73A-FD3B-42D1-A8FB-DBFD656C9388}" dt="2021-01-26T12:34:36.811" v="1725"/>
          <ac:spMkLst>
            <pc:docMk/>
            <pc:sldMk cId="2346322004" sldId="263"/>
            <ac:spMk id="6" creationId="{9C1D41F0-9E5D-4972-95BE-D68168D83D79}"/>
          </ac:spMkLst>
        </pc:spChg>
        <pc:spChg chg="add del">
          <ac:chgData name="Tom Christian Fagernes" userId="b1bc1c68-3d7b-4988-968b-a4bcfcc3dc9f" providerId="ADAL" clId="{3CF8D73A-FD3B-42D1-A8FB-DBFD656C9388}" dt="2021-01-26T12:34:36.811" v="1725"/>
          <ac:spMkLst>
            <pc:docMk/>
            <pc:sldMk cId="2346322004" sldId="263"/>
            <ac:spMk id="7" creationId="{1A7D4B1D-43DC-4E87-A941-3BD7898EFB44}"/>
          </ac:spMkLst>
        </pc:spChg>
        <pc:spChg chg="add del">
          <ac:chgData name="Tom Christian Fagernes" userId="b1bc1c68-3d7b-4988-968b-a4bcfcc3dc9f" providerId="ADAL" clId="{3CF8D73A-FD3B-42D1-A8FB-DBFD656C9388}" dt="2021-01-26T12:37:16.913" v="1744" actId="26606"/>
          <ac:spMkLst>
            <pc:docMk/>
            <pc:sldMk cId="2346322004" sldId="263"/>
            <ac:spMk id="79" creationId="{D2B783EE-0239-4717-BBEA-8C9EAC61C824}"/>
          </ac:spMkLst>
        </pc:spChg>
        <pc:spChg chg="add del">
          <ac:chgData name="Tom Christian Fagernes" userId="b1bc1c68-3d7b-4988-968b-a4bcfcc3dc9f" providerId="ADAL" clId="{3CF8D73A-FD3B-42D1-A8FB-DBFD656C9388}" dt="2021-01-26T12:37:16.913" v="1744" actId="26606"/>
          <ac:spMkLst>
            <pc:docMk/>
            <pc:sldMk cId="2346322004" sldId="263"/>
            <ac:spMk id="81" creationId="{A7B99495-F43F-4D80-A44F-2CB4764EB90B}"/>
          </ac:spMkLst>
        </pc:spChg>
        <pc:spChg chg="add del">
          <ac:chgData name="Tom Christian Fagernes" userId="b1bc1c68-3d7b-4988-968b-a4bcfcc3dc9f" providerId="ADAL" clId="{3CF8D73A-FD3B-42D1-A8FB-DBFD656C9388}" dt="2021-01-26T12:37:16.913" v="1744" actId="26606"/>
          <ac:spMkLst>
            <pc:docMk/>
            <pc:sldMk cId="2346322004" sldId="263"/>
            <ac:spMk id="83" creationId="{70BEB1E7-2F88-40BC-B73D-42E5B6F80BFC}"/>
          </ac:spMkLst>
        </pc:spChg>
        <pc:spChg chg="add del">
          <ac:chgData name="Tom Christian Fagernes" userId="b1bc1c68-3d7b-4988-968b-a4bcfcc3dc9f" providerId="ADAL" clId="{3CF8D73A-FD3B-42D1-A8FB-DBFD656C9388}" dt="2021-02-01T11:03:41.770" v="1961" actId="26606"/>
          <ac:spMkLst>
            <pc:docMk/>
            <pc:sldMk cId="2346322004" sldId="263"/>
            <ac:spMk id="85" creationId="{7586665A-47B3-4AEE-BC94-15D89FF706B3}"/>
          </ac:spMkLst>
        </pc:spChg>
        <pc:spChg chg="add del">
          <ac:chgData name="Tom Christian Fagernes" userId="b1bc1c68-3d7b-4988-968b-a4bcfcc3dc9f" providerId="ADAL" clId="{3CF8D73A-FD3B-42D1-A8FB-DBFD656C9388}" dt="2021-01-26T12:40:17.429" v="1763" actId="26606"/>
          <ac:spMkLst>
            <pc:docMk/>
            <pc:sldMk cId="2346322004" sldId="263"/>
            <ac:spMk id="143" creationId="{D2B783EE-0239-4717-BBEA-8C9EAC61C824}"/>
          </ac:spMkLst>
        </pc:spChg>
        <pc:spChg chg="add del">
          <ac:chgData name="Tom Christian Fagernes" userId="b1bc1c68-3d7b-4988-968b-a4bcfcc3dc9f" providerId="ADAL" clId="{3CF8D73A-FD3B-42D1-A8FB-DBFD656C9388}" dt="2021-01-26T12:40:17.429" v="1763" actId="26606"/>
          <ac:spMkLst>
            <pc:docMk/>
            <pc:sldMk cId="2346322004" sldId="263"/>
            <ac:spMk id="145" creationId="{A7B99495-F43F-4D80-A44F-2CB4764EB90B}"/>
          </ac:spMkLst>
        </pc:spChg>
        <pc:spChg chg="add del">
          <ac:chgData name="Tom Christian Fagernes" userId="b1bc1c68-3d7b-4988-968b-a4bcfcc3dc9f" providerId="ADAL" clId="{3CF8D73A-FD3B-42D1-A8FB-DBFD656C9388}" dt="2021-01-26T12:40:17.429" v="1763" actId="26606"/>
          <ac:spMkLst>
            <pc:docMk/>
            <pc:sldMk cId="2346322004" sldId="263"/>
            <ac:spMk id="147" creationId="{70BEB1E7-2F88-40BC-B73D-42E5B6F80BFC}"/>
          </ac:spMkLst>
        </pc:spChg>
        <pc:spChg chg="add del">
          <ac:chgData name="Tom Christian Fagernes" userId="b1bc1c68-3d7b-4988-968b-a4bcfcc3dc9f" providerId="ADAL" clId="{3CF8D73A-FD3B-42D1-A8FB-DBFD656C9388}" dt="2021-02-01T11:05:13.419" v="1974" actId="26606"/>
          <ac:spMkLst>
            <pc:docMk/>
            <pc:sldMk cId="2346322004" sldId="263"/>
            <ac:spMk id="149" creationId="{72D05657-94EE-4B2D-BC1B-A1D065063658}"/>
          </ac:spMkLst>
        </pc:spChg>
        <pc:spChg chg="add del">
          <ac:chgData name="Tom Christian Fagernes" userId="b1bc1c68-3d7b-4988-968b-a4bcfcc3dc9f" providerId="ADAL" clId="{3CF8D73A-FD3B-42D1-A8FB-DBFD656C9388}" dt="2021-02-01T11:05:13.419" v="1974" actId="26606"/>
          <ac:spMkLst>
            <pc:docMk/>
            <pc:sldMk cId="2346322004" sldId="263"/>
            <ac:spMk id="151" creationId="{7586665A-47B3-4AEE-BC94-15D89FF706B3}"/>
          </ac:spMkLst>
        </pc:spChg>
        <pc:spChg chg="add del">
          <ac:chgData name="Tom Christian Fagernes" userId="b1bc1c68-3d7b-4988-968b-a4bcfcc3dc9f" providerId="ADAL" clId="{3CF8D73A-FD3B-42D1-A8FB-DBFD656C9388}" dt="2021-02-01T11:02:07.440" v="1945" actId="26606"/>
          <ac:spMkLst>
            <pc:docMk/>
            <pc:sldMk cId="2346322004" sldId="263"/>
            <ac:spMk id="192" creationId="{72D05657-94EE-4B2D-BC1B-A1D065063658}"/>
          </ac:spMkLst>
        </pc:spChg>
        <pc:spChg chg="add del">
          <ac:chgData name="Tom Christian Fagernes" userId="b1bc1c68-3d7b-4988-968b-a4bcfcc3dc9f" providerId="ADAL" clId="{3CF8D73A-FD3B-42D1-A8FB-DBFD656C9388}" dt="2021-02-01T11:02:07.440" v="1945" actId="26606"/>
          <ac:spMkLst>
            <pc:docMk/>
            <pc:sldMk cId="2346322004" sldId="263"/>
            <ac:spMk id="193" creationId="{7586665A-47B3-4AEE-BC94-15D89FF706B3}"/>
          </ac:spMkLst>
        </pc:spChg>
        <pc:spChg chg="add mod ord">
          <ac:chgData name="Tom Christian Fagernes" userId="b1bc1c68-3d7b-4988-968b-a4bcfcc3dc9f" providerId="ADAL" clId="{3CF8D73A-FD3B-42D1-A8FB-DBFD656C9388}" dt="2021-02-01T12:00:57.479" v="2935" actId="20577"/>
          <ac:spMkLst>
            <pc:docMk/>
            <pc:sldMk cId="2346322004" sldId="263"/>
            <ac:spMk id="1034" creationId="{84630245-6F0C-46D5-B2C8-971B5468F18B}"/>
          </ac:spMkLst>
        </pc:spChg>
        <pc:spChg chg="add del">
          <ac:chgData name="Tom Christian Fagernes" userId="b1bc1c68-3d7b-4988-968b-a4bcfcc3dc9f" providerId="ADAL" clId="{3CF8D73A-FD3B-42D1-A8FB-DBFD656C9388}" dt="2021-01-26T12:37:10.060" v="1739"/>
          <ac:spMkLst>
            <pc:docMk/>
            <pc:sldMk cId="2346322004" sldId="263"/>
            <ac:spMk id="1036" creationId="{AAC2691F-B16D-4A7A-B927-4361841A045E}"/>
          </ac:spMkLst>
        </pc:spChg>
        <pc:spChg chg="add del">
          <ac:chgData name="Tom Christian Fagernes" userId="b1bc1c68-3d7b-4988-968b-a4bcfcc3dc9f" providerId="ADAL" clId="{3CF8D73A-FD3B-42D1-A8FB-DBFD656C9388}" dt="2021-02-01T11:03:20.077" v="1958" actId="26606"/>
          <ac:spMkLst>
            <pc:docMk/>
            <pc:sldMk cId="2346322004" sldId="263"/>
            <ac:spMk id="1037" creationId="{72D05657-94EE-4B2D-BC1B-A1D065063658}"/>
          </ac:spMkLst>
        </pc:spChg>
        <pc:spChg chg="add del">
          <ac:chgData name="Tom Christian Fagernes" userId="b1bc1c68-3d7b-4988-968b-a4bcfcc3dc9f" providerId="ADAL" clId="{3CF8D73A-FD3B-42D1-A8FB-DBFD656C9388}" dt="2021-02-01T11:03:20.077" v="1958" actId="26606"/>
          <ac:spMkLst>
            <pc:docMk/>
            <pc:sldMk cId="2346322004" sldId="263"/>
            <ac:spMk id="1038" creationId="{7586665A-47B3-4AEE-BC94-15D89FF706B3}"/>
          </ac:spMkLst>
        </pc:spChg>
        <pc:spChg chg="add">
          <ac:chgData name="Tom Christian Fagernes" userId="b1bc1c68-3d7b-4988-968b-a4bcfcc3dc9f" providerId="ADAL" clId="{3CF8D73A-FD3B-42D1-A8FB-DBFD656C9388}" dt="2021-02-01T11:05:13.419" v="1974" actId="26606"/>
          <ac:spMkLst>
            <pc:docMk/>
            <pc:sldMk cId="2346322004" sldId="263"/>
            <ac:spMk id="1039" creationId="{72D05657-94EE-4B2D-BC1B-A1D065063658}"/>
          </ac:spMkLst>
        </pc:spChg>
        <pc:spChg chg="add del">
          <ac:chgData name="Tom Christian Fagernes" userId="b1bc1c68-3d7b-4988-968b-a4bcfcc3dc9f" providerId="ADAL" clId="{3CF8D73A-FD3B-42D1-A8FB-DBFD656C9388}" dt="2021-02-01T11:03:41.770" v="1961" actId="26606"/>
          <ac:spMkLst>
            <pc:docMk/>
            <pc:sldMk cId="2346322004" sldId="263"/>
            <ac:spMk id="1040" creationId="{72D05657-94EE-4B2D-BC1B-A1D065063658}"/>
          </ac:spMkLst>
        </pc:spChg>
        <pc:spChg chg="add">
          <ac:chgData name="Tom Christian Fagernes" userId="b1bc1c68-3d7b-4988-968b-a4bcfcc3dc9f" providerId="ADAL" clId="{3CF8D73A-FD3B-42D1-A8FB-DBFD656C9388}" dt="2021-02-01T11:05:13.419" v="1974" actId="26606"/>
          <ac:spMkLst>
            <pc:docMk/>
            <pc:sldMk cId="2346322004" sldId="263"/>
            <ac:spMk id="1041" creationId="{7586665A-47B3-4AEE-BC94-15D89FF706B3}"/>
          </ac:spMkLst>
        </pc:spChg>
        <pc:picChg chg="add del mod">
          <ac:chgData name="Tom Christian Fagernes" userId="b1bc1c68-3d7b-4988-968b-a4bcfcc3dc9f" providerId="ADAL" clId="{3CF8D73A-FD3B-42D1-A8FB-DBFD656C9388}" dt="2021-01-26T12:37:07.420" v="1738" actId="478"/>
          <ac:picMkLst>
            <pc:docMk/>
            <pc:sldMk cId="2346322004" sldId="263"/>
            <ac:picMk id="9" creationId="{ACDBC93C-0639-48C4-861D-C5ADE4D4575B}"/>
          </ac:picMkLst>
        </pc:picChg>
        <pc:picChg chg="add mod">
          <ac:chgData name="Tom Christian Fagernes" userId="b1bc1c68-3d7b-4988-968b-a4bcfcc3dc9f" providerId="ADAL" clId="{3CF8D73A-FD3B-42D1-A8FB-DBFD656C9388}" dt="2021-02-01T11:02:07.440" v="1945" actId="26606"/>
          <ac:picMkLst>
            <pc:docMk/>
            <pc:sldMk cId="2346322004" sldId="263"/>
            <ac:picMk id="11" creationId="{97B2DB8B-5DAF-4863-9B17-847CF5A54BB3}"/>
          </ac:picMkLst>
        </pc:picChg>
        <pc:picChg chg="add del mod">
          <ac:chgData name="Tom Christian Fagernes" userId="b1bc1c68-3d7b-4988-968b-a4bcfcc3dc9f" providerId="ADAL" clId="{3CF8D73A-FD3B-42D1-A8FB-DBFD656C9388}" dt="2021-01-26T12:34:31.577" v="1723"/>
          <ac:picMkLst>
            <pc:docMk/>
            <pc:sldMk cId="2346322004" sldId="263"/>
            <ac:picMk id="1027" creationId="{C88C4366-C766-43B2-BE0C-661A8C5CF542}"/>
          </ac:picMkLst>
        </pc:picChg>
        <pc:picChg chg="add del">
          <ac:chgData name="Tom Christian Fagernes" userId="b1bc1c68-3d7b-4988-968b-a4bcfcc3dc9f" providerId="ADAL" clId="{3CF8D73A-FD3B-42D1-A8FB-DBFD656C9388}" dt="2021-01-26T12:34:36.811" v="1725"/>
          <ac:picMkLst>
            <pc:docMk/>
            <pc:sldMk cId="2346322004" sldId="263"/>
            <ac:picMk id="1030" creationId="{B29C8311-96C6-4CDE-AC6E-2C817F7ABF2C}"/>
          </ac:picMkLst>
        </pc:picChg>
        <pc:picChg chg="add mod">
          <ac:chgData name="Tom Christian Fagernes" userId="b1bc1c68-3d7b-4988-968b-a4bcfcc3dc9f" providerId="ADAL" clId="{3CF8D73A-FD3B-42D1-A8FB-DBFD656C9388}" dt="2021-02-01T11:02:07.440" v="1945" actId="26606"/>
          <ac:picMkLst>
            <pc:docMk/>
            <pc:sldMk cId="2346322004" sldId="263"/>
            <ac:picMk id="1032" creationId="{919DDAEE-6F7C-4F41-B900-62475CED70CB}"/>
          </ac:picMkLst>
        </pc:picChg>
      </pc:sldChg>
      <pc:sldChg chg="addSp delSp modSp add mod setBg">
        <pc:chgData name="Tom Christian Fagernes" userId="b1bc1c68-3d7b-4988-968b-a4bcfcc3dc9f" providerId="ADAL" clId="{3CF8D73A-FD3B-42D1-A8FB-DBFD656C9388}" dt="2021-02-01T11:47:26.195" v="2806" actId="113"/>
        <pc:sldMkLst>
          <pc:docMk/>
          <pc:sldMk cId="1106230399" sldId="264"/>
        </pc:sldMkLst>
        <pc:spChg chg="mod">
          <ac:chgData name="Tom Christian Fagernes" userId="b1bc1c68-3d7b-4988-968b-a4bcfcc3dc9f" providerId="ADAL" clId="{3CF8D73A-FD3B-42D1-A8FB-DBFD656C9388}" dt="2021-02-01T11:47:26.195" v="2806" actId="113"/>
          <ac:spMkLst>
            <pc:docMk/>
            <pc:sldMk cId="1106230399" sldId="264"/>
            <ac:spMk id="2" creationId="{EC278551-B869-4F35-A27A-A45C3EE1DAFD}"/>
          </ac:spMkLst>
        </pc:spChg>
        <pc:spChg chg="mod">
          <ac:chgData name="Tom Christian Fagernes" userId="b1bc1c68-3d7b-4988-968b-a4bcfcc3dc9f" providerId="ADAL" clId="{3CF8D73A-FD3B-42D1-A8FB-DBFD656C9388}" dt="2021-01-26T12:51:14.860" v="1916" actId="20577"/>
          <ac:spMkLst>
            <pc:docMk/>
            <pc:sldMk cId="1106230399" sldId="264"/>
            <ac:spMk id="3" creationId="{81C3B04D-5EF4-4D25-A130-000632FC9626}"/>
          </ac:spMkLst>
        </pc:spChg>
        <pc:spChg chg="add del mod">
          <ac:chgData name="Tom Christian Fagernes" userId="b1bc1c68-3d7b-4988-968b-a4bcfcc3dc9f" providerId="ADAL" clId="{3CF8D73A-FD3B-42D1-A8FB-DBFD656C9388}" dt="2021-01-26T12:45:12.291" v="1803"/>
          <ac:spMkLst>
            <pc:docMk/>
            <pc:sldMk cId="1106230399" sldId="264"/>
            <ac:spMk id="4" creationId="{D7E874E0-D41C-48EF-B29C-5A3C398B0743}"/>
          </ac:spMkLst>
        </pc:spChg>
        <pc:spChg chg="add mod">
          <ac:chgData name="Tom Christian Fagernes" userId="b1bc1c68-3d7b-4988-968b-a4bcfcc3dc9f" providerId="ADAL" clId="{3CF8D73A-FD3B-42D1-A8FB-DBFD656C9388}" dt="2021-01-26T12:45:37.126" v="1810" actId="1076"/>
          <ac:spMkLst>
            <pc:docMk/>
            <pc:sldMk cId="1106230399" sldId="264"/>
            <ac:spMk id="5" creationId="{54258813-DBE6-4754-9878-FC19C982B07D}"/>
          </ac:spMkLst>
        </pc:spChg>
        <pc:spChg chg="add mod">
          <ac:chgData name="Tom Christian Fagernes" userId="b1bc1c68-3d7b-4988-968b-a4bcfcc3dc9f" providerId="ADAL" clId="{3CF8D73A-FD3B-42D1-A8FB-DBFD656C9388}" dt="2021-01-26T12:45:37.126" v="1810" actId="1076"/>
          <ac:spMkLst>
            <pc:docMk/>
            <pc:sldMk cId="1106230399" sldId="264"/>
            <ac:spMk id="6" creationId="{53F03E92-1E64-4F75-92EA-0C963E5B768A}"/>
          </ac:spMkLst>
        </pc:spChg>
        <pc:spChg chg="add del">
          <ac:chgData name="Tom Christian Fagernes" userId="b1bc1c68-3d7b-4988-968b-a4bcfcc3dc9f" providerId="ADAL" clId="{3CF8D73A-FD3B-42D1-A8FB-DBFD656C9388}" dt="2021-01-26T12:44:16.530" v="1793" actId="26606"/>
          <ac:spMkLst>
            <pc:docMk/>
            <pc:sldMk cId="1106230399" sldId="264"/>
            <ac:spMk id="8" creationId="{907EF6B7-1338-4443-8C46-6A318D952DFD}"/>
          </ac:spMkLst>
        </pc:spChg>
        <pc:spChg chg="add del">
          <ac:chgData name="Tom Christian Fagernes" userId="b1bc1c68-3d7b-4988-968b-a4bcfcc3dc9f" providerId="ADAL" clId="{3CF8D73A-FD3B-42D1-A8FB-DBFD656C9388}" dt="2021-01-26T12:44:16.530" v="1793" actId="26606"/>
          <ac:spMkLst>
            <pc:docMk/>
            <pc:sldMk cId="1106230399" sldId="264"/>
            <ac:spMk id="10" creationId="{DAAE4CDD-124C-4DCF-9584-B6033B545DD5}"/>
          </ac:spMkLst>
        </pc:spChg>
        <pc:spChg chg="add del">
          <ac:chgData name="Tom Christian Fagernes" userId="b1bc1c68-3d7b-4988-968b-a4bcfcc3dc9f" providerId="ADAL" clId="{3CF8D73A-FD3B-42D1-A8FB-DBFD656C9388}" dt="2021-01-26T12:44:16.530" v="1793" actId="26606"/>
          <ac:spMkLst>
            <pc:docMk/>
            <pc:sldMk cId="1106230399" sldId="264"/>
            <ac:spMk id="12" creationId="{081E4A58-353D-44AE-B2FC-2A74E2E400F7}"/>
          </ac:spMkLst>
        </pc:spChg>
        <pc:spChg chg="add">
          <ac:chgData name="Tom Christian Fagernes" userId="b1bc1c68-3d7b-4988-968b-a4bcfcc3dc9f" providerId="ADAL" clId="{3CF8D73A-FD3B-42D1-A8FB-DBFD656C9388}" dt="2021-01-26T12:45:48.596" v="1813" actId="26606"/>
          <ac:spMkLst>
            <pc:docMk/>
            <pc:sldMk cId="1106230399" sldId="264"/>
            <ac:spMk id="74" creationId="{72D05657-94EE-4B2D-BC1B-A1D065063658}"/>
          </ac:spMkLst>
        </pc:spChg>
        <pc:spChg chg="add">
          <ac:chgData name="Tom Christian Fagernes" userId="b1bc1c68-3d7b-4988-968b-a4bcfcc3dc9f" providerId="ADAL" clId="{3CF8D73A-FD3B-42D1-A8FB-DBFD656C9388}" dt="2021-01-26T12:45:48.596" v="1813" actId="26606"/>
          <ac:spMkLst>
            <pc:docMk/>
            <pc:sldMk cId="1106230399" sldId="264"/>
            <ac:spMk id="76" creationId="{7586665A-47B3-4AEE-BC94-15D89FF706B3}"/>
          </ac:spMkLst>
        </pc:spChg>
        <pc:picChg chg="add del mod">
          <ac:chgData name="Tom Christian Fagernes" userId="b1bc1c68-3d7b-4988-968b-a4bcfcc3dc9f" providerId="ADAL" clId="{3CF8D73A-FD3B-42D1-A8FB-DBFD656C9388}" dt="2021-01-26T12:45:12.291" v="1803"/>
          <ac:picMkLst>
            <pc:docMk/>
            <pc:sldMk cId="1106230399" sldId="264"/>
            <ac:picMk id="2049" creationId="{4811C28D-E56B-4282-ABB5-F9A6D9C4AA91}"/>
          </ac:picMkLst>
        </pc:picChg>
        <pc:picChg chg="add mod ord">
          <ac:chgData name="Tom Christian Fagernes" userId="b1bc1c68-3d7b-4988-968b-a4bcfcc3dc9f" providerId="ADAL" clId="{3CF8D73A-FD3B-42D1-A8FB-DBFD656C9388}" dt="2021-01-26T12:45:56.226" v="1815" actId="14100"/>
          <ac:picMkLst>
            <pc:docMk/>
            <pc:sldMk cId="1106230399" sldId="264"/>
            <ac:picMk id="2051" creationId="{77A874FF-B024-4449-911F-1F31B9E12E9D}"/>
          </ac:picMkLst>
        </pc:picChg>
        <pc:picChg chg="add mod ord">
          <ac:chgData name="Tom Christian Fagernes" userId="b1bc1c68-3d7b-4988-968b-a4bcfcc3dc9f" providerId="ADAL" clId="{3CF8D73A-FD3B-42D1-A8FB-DBFD656C9388}" dt="2021-01-26T12:45:59.112" v="1816" actId="1076"/>
          <ac:picMkLst>
            <pc:docMk/>
            <pc:sldMk cId="1106230399" sldId="264"/>
            <ac:picMk id="2053" creationId="{E3FACAA6-F219-4B76-A2B9-013006DF6F71}"/>
          </ac:picMkLst>
        </pc:picChg>
      </pc:sldChg>
      <pc:sldChg chg="addSp delSp modSp add del">
        <pc:chgData name="Tom Christian Fagernes" userId="b1bc1c68-3d7b-4988-968b-a4bcfcc3dc9f" providerId="ADAL" clId="{3CF8D73A-FD3B-42D1-A8FB-DBFD656C9388}" dt="2021-02-01T11:05:01.400" v="1973" actId="2696"/>
        <pc:sldMkLst>
          <pc:docMk/>
          <pc:sldMk cId="747004262" sldId="265"/>
        </pc:sldMkLst>
        <pc:spChg chg="del mod">
          <ac:chgData name="Tom Christian Fagernes" userId="b1bc1c68-3d7b-4988-968b-a4bcfcc3dc9f" providerId="ADAL" clId="{3CF8D73A-FD3B-42D1-A8FB-DBFD656C9388}" dt="2021-02-01T11:04:10.359" v="1966" actId="478"/>
          <ac:spMkLst>
            <pc:docMk/>
            <pc:sldMk cId="747004262" sldId="265"/>
            <ac:spMk id="2" creationId="{D8369A74-5467-4CC0-B47E-B3F68D4296A1}"/>
          </ac:spMkLst>
        </pc:spChg>
        <pc:spChg chg="del">
          <ac:chgData name="Tom Christian Fagernes" userId="b1bc1c68-3d7b-4988-968b-a4bcfcc3dc9f" providerId="ADAL" clId="{3CF8D73A-FD3B-42D1-A8FB-DBFD656C9388}" dt="2021-02-01T11:01:06.222" v="1935" actId="478"/>
          <ac:spMkLst>
            <pc:docMk/>
            <pc:sldMk cId="747004262" sldId="265"/>
            <ac:spMk id="3" creationId="{BC6B974C-C6BD-4136-B63B-66F6C24C49D9}"/>
          </ac:spMkLst>
        </pc:spChg>
        <pc:spChg chg="add mod">
          <ac:chgData name="Tom Christian Fagernes" userId="b1bc1c68-3d7b-4988-968b-a4bcfcc3dc9f" providerId="ADAL" clId="{3CF8D73A-FD3B-42D1-A8FB-DBFD656C9388}" dt="2021-02-01T11:01:26.550" v="1939" actId="1076"/>
          <ac:spMkLst>
            <pc:docMk/>
            <pc:sldMk cId="747004262" sldId="265"/>
            <ac:spMk id="4" creationId="{DF808118-FE74-465E-84E3-D7EC7F795646}"/>
          </ac:spMkLst>
        </pc:spChg>
        <pc:spChg chg="add mod">
          <ac:chgData name="Tom Christian Fagernes" userId="b1bc1c68-3d7b-4988-968b-a4bcfcc3dc9f" providerId="ADAL" clId="{3CF8D73A-FD3B-42D1-A8FB-DBFD656C9388}" dt="2021-02-01T11:01:26.550" v="1939" actId="1076"/>
          <ac:spMkLst>
            <pc:docMk/>
            <pc:sldMk cId="747004262" sldId="265"/>
            <ac:spMk id="5" creationId="{ACB795C2-69A1-4106-A188-69AF352E29DF}"/>
          </ac:spMkLst>
        </pc:spChg>
        <pc:spChg chg="add mod">
          <ac:chgData name="Tom Christian Fagernes" userId="b1bc1c68-3d7b-4988-968b-a4bcfcc3dc9f" providerId="ADAL" clId="{3CF8D73A-FD3B-42D1-A8FB-DBFD656C9388}" dt="2021-02-01T11:03:12.457" v="1957" actId="14100"/>
          <ac:spMkLst>
            <pc:docMk/>
            <pc:sldMk cId="747004262" sldId="265"/>
            <ac:spMk id="6" creationId="{5561D5FF-6715-4ACC-97A5-6FB84F90ABDF}"/>
          </ac:spMkLst>
        </pc:spChg>
        <pc:spChg chg="add del mod">
          <ac:chgData name="Tom Christian Fagernes" userId="b1bc1c68-3d7b-4988-968b-a4bcfcc3dc9f" providerId="ADAL" clId="{3CF8D73A-FD3B-42D1-A8FB-DBFD656C9388}" dt="2021-02-01T11:03:54.814" v="1963" actId="478"/>
          <ac:spMkLst>
            <pc:docMk/>
            <pc:sldMk cId="747004262" sldId="265"/>
            <ac:spMk id="8" creationId="{B6B3CAA0-39DF-4106-B92E-4710A63D02E7}"/>
          </ac:spMkLst>
        </pc:spChg>
        <pc:spChg chg="add del mod">
          <ac:chgData name="Tom Christian Fagernes" userId="b1bc1c68-3d7b-4988-968b-a4bcfcc3dc9f" providerId="ADAL" clId="{3CF8D73A-FD3B-42D1-A8FB-DBFD656C9388}" dt="2021-02-01T11:04:21.636" v="1968" actId="478"/>
          <ac:spMkLst>
            <pc:docMk/>
            <pc:sldMk cId="747004262" sldId="265"/>
            <ac:spMk id="9" creationId="{D957D3FC-9120-4098-B099-E9D98E9B271A}"/>
          </ac:spMkLst>
        </pc:spChg>
        <pc:spChg chg="add del">
          <ac:chgData name="Tom Christian Fagernes" userId="b1bc1c68-3d7b-4988-968b-a4bcfcc3dc9f" providerId="ADAL" clId="{3CF8D73A-FD3B-42D1-A8FB-DBFD656C9388}" dt="2021-02-01T11:03:30.708" v="1960" actId="478"/>
          <ac:spMkLst>
            <pc:docMk/>
            <pc:sldMk cId="747004262" sldId="265"/>
            <ac:spMk id="11" creationId="{30B396CB-54A0-478A-89E9-E8AA091E38C6}"/>
          </ac:spMkLst>
        </pc:spChg>
        <pc:spChg chg="add del mod">
          <ac:chgData name="Tom Christian Fagernes" userId="b1bc1c68-3d7b-4988-968b-a4bcfcc3dc9f" providerId="ADAL" clId="{3CF8D73A-FD3B-42D1-A8FB-DBFD656C9388}" dt="2021-02-01T11:04:19.749" v="1967" actId="478"/>
          <ac:spMkLst>
            <pc:docMk/>
            <pc:sldMk cId="747004262" sldId="265"/>
            <ac:spMk id="12" creationId="{DA1A651D-9813-459E-A254-1F629DEAAFB7}"/>
          </ac:spMkLst>
        </pc:spChg>
        <pc:spChg chg="add">
          <ac:chgData name="Tom Christian Fagernes" userId="b1bc1c68-3d7b-4988-968b-a4bcfcc3dc9f" providerId="ADAL" clId="{3CF8D73A-FD3B-42D1-A8FB-DBFD656C9388}" dt="2021-02-01T11:04:23.033" v="1969"/>
          <ac:spMkLst>
            <pc:docMk/>
            <pc:sldMk cId="747004262" sldId="265"/>
            <ac:spMk id="16" creationId="{5818AA75-00C0-43BF-B983-CE30AE007CAF}"/>
          </ac:spMkLst>
        </pc:spChg>
        <pc:spChg chg="add">
          <ac:chgData name="Tom Christian Fagernes" userId="b1bc1c68-3d7b-4988-968b-a4bcfcc3dc9f" providerId="ADAL" clId="{3CF8D73A-FD3B-42D1-A8FB-DBFD656C9388}" dt="2021-02-01T11:04:51.193" v="1972"/>
          <ac:spMkLst>
            <pc:docMk/>
            <pc:sldMk cId="747004262" sldId="265"/>
            <ac:spMk id="19" creationId="{985E34AF-1DE2-4BF7-A9C0-D75D1025291B}"/>
          </ac:spMkLst>
        </pc:spChg>
        <pc:picChg chg="add">
          <ac:chgData name="Tom Christian Fagernes" userId="b1bc1c68-3d7b-4988-968b-a4bcfcc3dc9f" providerId="ADAL" clId="{3CF8D73A-FD3B-42D1-A8FB-DBFD656C9388}" dt="2021-02-01T11:04:30.761" v="1970"/>
          <ac:picMkLst>
            <pc:docMk/>
            <pc:sldMk cId="747004262" sldId="265"/>
            <ac:picMk id="17" creationId="{556A7097-A7F5-44D7-9137-E267DBAB2E35}"/>
          </ac:picMkLst>
        </pc:picChg>
        <pc:picChg chg="add">
          <ac:chgData name="Tom Christian Fagernes" userId="b1bc1c68-3d7b-4988-968b-a4bcfcc3dc9f" providerId="ADAL" clId="{3CF8D73A-FD3B-42D1-A8FB-DBFD656C9388}" dt="2021-02-01T11:04:37.929" v="1971"/>
          <ac:picMkLst>
            <pc:docMk/>
            <pc:sldMk cId="747004262" sldId="265"/>
            <ac:picMk id="18" creationId="{47609A2C-DE46-4F9A-BA82-FAA54AD9991D}"/>
          </ac:picMkLst>
        </pc:picChg>
        <pc:picChg chg="add del mod">
          <ac:chgData name="Tom Christian Fagernes" userId="b1bc1c68-3d7b-4988-968b-a4bcfcc3dc9f" providerId="ADAL" clId="{3CF8D73A-FD3B-42D1-A8FB-DBFD656C9388}" dt="2021-02-01T11:01:58.629" v="1944" actId="478"/>
          <ac:picMkLst>
            <pc:docMk/>
            <pc:sldMk cId="747004262" sldId="265"/>
            <ac:picMk id="1025" creationId="{D061D258-FB2A-4BDA-B552-718EF2D094F0}"/>
          </ac:picMkLst>
        </pc:picChg>
        <pc:picChg chg="add del mod">
          <ac:chgData name="Tom Christian Fagernes" userId="b1bc1c68-3d7b-4988-968b-a4bcfcc3dc9f" providerId="ADAL" clId="{3CF8D73A-FD3B-42D1-A8FB-DBFD656C9388}" dt="2021-02-01T11:02:50.404" v="1948" actId="478"/>
          <ac:picMkLst>
            <pc:docMk/>
            <pc:sldMk cId="747004262" sldId="265"/>
            <ac:picMk id="1027" creationId="{623C3E46-2B83-42AE-9771-6DEC38312445}"/>
          </ac:picMkLst>
        </pc:picChg>
        <pc:picChg chg="add del mod">
          <ac:chgData name="Tom Christian Fagernes" userId="b1bc1c68-3d7b-4988-968b-a4bcfcc3dc9f" providerId="ADAL" clId="{3CF8D73A-FD3B-42D1-A8FB-DBFD656C9388}" dt="2021-02-01T11:03:58.948" v="1964" actId="478"/>
          <ac:picMkLst>
            <pc:docMk/>
            <pc:sldMk cId="747004262" sldId="265"/>
            <ac:picMk id="1029" creationId="{19267587-9085-44BA-8C00-B6AE58DADABD}"/>
          </ac:picMkLst>
        </pc:picChg>
      </pc:sldChg>
      <pc:sldChg chg="addSp delSp modSp add ord">
        <pc:chgData name="Tom Christian Fagernes" userId="b1bc1c68-3d7b-4988-968b-a4bcfcc3dc9f" providerId="ADAL" clId="{3CF8D73A-FD3B-42D1-A8FB-DBFD656C9388}" dt="2021-02-01T11:47:09.490" v="2802" actId="20577"/>
        <pc:sldMkLst>
          <pc:docMk/>
          <pc:sldMk cId="3859933929" sldId="265"/>
        </pc:sldMkLst>
        <pc:spChg chg="mod">
          <ac:chgData name="Tom Christian Fagernes" userId="b1bc1c68-3d7b-4988-968b-a4bcfcc3dc9f" providerId="ADAL" clId="{3CF8D73A-FD3B-42D1-A8FB-DBFD656C9388}" dt="2021-02-01T11:47:09.490" v="2802" actId="20577"/>
          <ac:spMkLst>
            <pc:docMk/>
            <pc:sldMk cId="3859933929" sldId="265"/>
            <ac:spMk id="2" creationId="{97B3B73E-A11C-4746-958A-6FF3E36C5731}"/>
          </ac:spMkLst>
        </pc:spChg>
        <pc:spChg chg="add del">
          <ac:chgData name="Tom Christian Fagernes" userId="b1bc1c68-3d7b-4988-968b-a4bcfcc3dc9f" providerId="ADAL" clId="{3CF8D73A-FD3B-42D1-A8FB-DBFD656C9388}" dt="2021-02-01T11:06:36.575" v="1983" actId="26606"/>
          <ac:spMkLst>
            <pc:docMk/>
            <pc:sldMk cId="3859933929" sldId="265"/>
            <ac:spMk id="135" creationId="{460B0EFB-53ED-4F35-B05D-F658EA021C65}"/>
          </ac:spMkLst>
        </pc:spChg>
        <pc:spChg chg="add del">
          <ac:chgData name="Tom Christian Fagernes" userId="b1bc1c68-3d7b-4988-968b-a4bcfcc3dc9f" providerId="ADAL" clId="{3CF8D73A-FD3B-42D1-A8FB-DBFD656C9388}" dt="2021-02-01T11:06:36.575" v="1983" actId="26606"/>
          <ac:spMkLst>
            <pc:docMk/>
            <pc:sldMk cId="3859933929" sldId="265"/>
            <ac:spMk id="137" creationId="{835EF3DD-7D43-4A27-8967-A92FD8CC9365}"/>
          </ac:spMkLst>
        </pc:spChg>
        <pc:spChg chg="mod">
          <ac:chgData name="Tom Christian Fagernes" userId="b1bc1c68-3d7b-4988-968b-a4bcfcc3dc9f" providerId="ADAL" clId="{3CF8D73A-FD3B-42D1-A8FB-DBFD656C9388}" dt="2021-02-01T11:12:50.647" v="2100" actId="20577"/>
          <ac:spMkLst>
            <pc:docMk/>
            <pc:sldMk cId="3859933929" sldId="265"/>
            <ac:spMk id="1034" creationId="{84630245-6F0C-46D5-B2C8-971B5468F18B}"/>
          </ac:spMkLst>
        </pc:spChg>
        <pc:spChg chg="add del">
          <ac:chgData name="Tom Christian Fagernes" userId="b1bc1c68-3d7b-4988-968b-a4bcfcc3dc9f" providerId="ADAL" clId="{3CF8D73A-FD3B-42D1-A8FB-DBFD656C9388}" dt="2021-02-01T11:06:36.575" v="1983" actId="26606"/>
          <ac:spMkLst>
            <pc:docMk/>
            <pc:sldMk cId="3859933929" sldId="265"/>
            <ac:spMk id="1039" creationId="{72D05657-94EE-4B2D-BC1B-A1D065063658}"/>
          </ac:spMkLst>
        </pc:spChg>
        <pc:spChg chg="add del">
          <ac:chgData name="Tom Christian Fagernes" userId="b1bc1c68-3d7b-4988-968b-a4bcfcc3dc9f" providerId="ADAL" clId="{3CF8D73A-FD3B-42D1-A8FB-DBFD656C9388}" dt="2021-02-01T11:06:36.575" v="1983" actId="26606"/>
          <ac:spMkLst>
            <pc:docMk/>
            <pc:sldMk cId="3859933929" sldId="265"/>
            <ac:spMk id="1041" creationId="{7586665A-47B3-4AEE-BC94-15D89FF706B3}"/>
          </ac:spMkLst>
        </pc:spChg>
        <pc:picChg chg="del">
          <ac:chgData name="Tom Christian Fagernes" userId="b1bc1c68-3d7b-4988-968b-a4bcfcc3dc9f" providerId="ADAL" clId="{3CF8D73A-FD3B-42D1-A8FB-DBFD656C9388}" dt="2021-02-01T11:05:35.748" v="1976" actId="478"/>
          <ac:picMkLst>
            <pc:docMk/>
            <pc:sldMk cId="3859933929" sldId="265"/>
            <ac:picMk id="11" creationId="{97B2DB8B-5DAF-4863-9B17-847CF5A54BB3}"/>
          </ac:picMkLst>
        </pc:picChg>
        <pc:picChg chg="del">
          <ac:chgData name="Tom Christian Fagernes" userId="b1bc1c68-3d7b-4988-968b-a4bcfcc3dc9f" providerId="ADAL" clId="{3CF8D73A-FD3B-42D1-A8FB-DBFD656C9388}" dt="2021-02-01T11:05:55.124" v="1979" actId="478"/>
          <ac:picMkLst>
            <pc:docMk/>
            <pc:sldMk cId="3859933929" sldId="265"/>
            <ac:picMk id="1032" creationId="{919DDAEE-6F7C-4F41-B900-62475CED70CB}"/>
          </ac:picMkLst>
        </pc:picChg>
        <pc:picChg chg="add mod ord">
          <ac:chgData name="Tom Christian Fagernes" userId="b1bc1c68-3d7b-4988-968b-a4bcfcc3dc9f" providerId="ADAL" clId="{3CF8D73A-FD3B-42D1-A8FB-DBFD656C9388}" dt="2021-02-01T11:20:23.470" v="2114" actId="1076"/>
          <ac:picMkLst>
            <pc:docMk/>
            <pc:sldMk cId="3859933929" sldId="265"/>
            <ac:picMk id="2050" creationId="{93FADA87-E31C-4574-A0AA-AFB593B0323D}"/>
          </ac:picMkLst>
        </pc:picChg>
      </pc:sldChg>
      <pc:sldChg chg="addSp delSp modSp add">
        <pc:chgData name="Tom Christian Fagernes" userId="b1bc1c68-3d7b-4988-968b-a4bcfcc3dc9f" providerId="ADAL" clId="{3CF8D73A-FD3B-42D1-A8FB-DBFD656C9388}" dt="2021-02-01T11:47:43.387" v="2822" actId="113"/>
        <pc:sldMkLst>
          <pc:docMk/>
          <pc:sldMk cId="1439777371" sldId="266"/>
        </pc:sldMkLst>
        <pc:spChg chg="mod">
          <ac:chgData name="Tom Christian Fagernes" userId="b1bc1c68-3d7b-4988-968b-a4bcfcc3dc9f" providerId="ADAL" clId="{3CF8D73A-FD3B-42D1-A8FB-DBFD656C9388}" dt="2021-02-01T11:47:43.387" v="2822" actId="113"/>
          <ac:spMkLst>
            <pc:docMk/>
            <pc:sldMk cId="1439777371" sldId="266"/>
            <ac:spMk id="2" creationId="{97B3B73E-A11C-4746-958A-6FF3E36C5731}"/>
          </ac:spMkLst>
        </pc:spChg>
        <pc:spChg chg="mod">
          <ac:chgData name="Tom Christian Fagernes" userId="b1bc1c68-3d7b-4988-968b-a4bcfcc3dc9f" providerId="ADAL" clId="{3CF8D73A-FD3B-42D1-A8FB-DBFD656C9388}" dt="2021-02-01T11:37:03.444" v="2699" actId="20577"/>
          <ac:spMkLst>
            <pc:docMk/>
            <pc:sldMk cId="1439777371" sldId="266"/>
            <ac:spMk id="1034" creationId="{84630245-6F0C-46D5-B2C8-971B5468F18B}"/>
          </ac:spMkLst>
        </pc:spChg>
        <pc:picChg chg="add mod modCrop">
          <ac:chgData name="Tom Christian Fagernes" userId="b1bc1c68-3d7b-4988-968b-a4bcfcc3dc9f" providerId="ADAL" clId="{3CF8D73A-FD3B-42D1-A8FB-DBFD656C9388}" dt="2021-02-01T11:20:26.904" v="2115" actId="1076"/>
          <ac:picMkLst>
            <pc:docMk/>
            <pc:sldMk cId="1439777371" sldId="266"/>
            <ac:picMk id="4" creationId="{1D1BB536-0F49-4C4F-A386-868C46556435}"/>
          </ac:picMkLst>
        </pc:picChg>
        <pc:picChg chg="del">
          <ac:chgData name="Tom Christian Fagernes" userId="b1bc1c68-3d7b-4988-968b-a4bcfcc3dc9f" providerId="ADAL" clId="{3CF8D73A-FD3B-42D1-A8FB-DBFD656C9388}" dt="2021-02-01T11:18:10.484" v="2102" actId="478"/>
          <ac:picMkLst>
            <pc:docMk/>
            <pc:sldMk cId="1439777371" sldId="266"/>
            <ac:picMk id="2050" creationId="{93FADA87-E31C-4574-A0AA-AFB593B0323D}"/>
          </ac:picMkLst>
        </pc:picChg>
      </pc:sldChg>
    </pc:docChg>
  </pc:docChgLst>
  <pc:docChgLst>
    <pc:chgData name="Tom Christian Fagernes" userId="b1bc1c68-3d7b-4988-968b-a4bcfcc3dc9f" providerId="ADAL" clId="{FBBEC72E-AB29-4299-8998-39A888190E7E}"/>
    <pc:docChg chg="undo custSel modSld sldOrd">
      <pc:chgData name="Tom Christian Fagernes" userId="b1bc1c68-3d7b-4988-968b-a4bcfcc3dc9f" providerId="ADAL" clId="{FBBEC72E-AB29-4299-8998-39A888190E7E}" dt="2022-02-02T13:14:00.544" v="2205" actId="20577"/>
      <pc:docMkLst>
        <pc:docMk/>
      </pc:docMkLst>
      <pc:sldChg chg="modSp">
        <pc:chgData name="Tom Christian Fagernes" userId="b1bc1c68-3d7b-4988-968b-a4bcfcc3dc9f" providerId="ADAL" clId="{FBBEC72E-AB29-4299-8998-39A888190E7E}" dt="2022-01-31T07:11:37.376" v="1279" actId="20577"/>
        <pc:sldMkLst>
          <pc:docMk/>
          <pc:sldMk cId="2794196208" sldId="260"/>
        </pc:sldMkLst>
        <pc:graphicFrameChg chg="mod">
          <ac:chgData name="Tom Christian Fagernes" userId="b1bc1c68-3d7b-4988-968b-a4bcfcc3dc9f" providerId="ADAL" clId="{FBBEC72E-AB29-4299-8998-39A888190E7E}" dt="2022-01-31T07:11:37.376" v="1279" actId="20577"/>
          <ac:graphicFrameMkLst>
            <pc:docMk/>
            <pc:sldMk cId="2794196208" sldId="260"/>
            <ac:graphicFrameMk id="6" creationId="{62918643-1907-4A7A-944C-3626C9102F3E}"/>
          </ac:graphicFrameMkLst>
        </pc:graphicFrameChg>
      </pc:sldChg>
      <pc:sldChg chg="addSp delSp modSp mod ord setBg setClrOvrMap">
        <pc:chgData name="Tom Christian Fagernes" userId="b1bc1c68-3d7b-4988-968b-a4bcfcc3dc9f" providerId="ADAL" clId="{FBBEC72E-AB29-4299-8998-39A888190E7E}" dt="2022-02-02T13:14:00.544" v="2205" actId="20577"/>
        <pc:sldMkLst>
          <pc:docMk/>
          <pc:sldMk cId="2708541962" sldId="262"/>
        </pc:sldMkLst>
        <pc:spChg chg="mod">
          <ac:chgData name="Tom Christian Fagernes" userId="b1bc1c68-3d7b-4988-968b-a4bcfcc3dc9f" providerId="ADAL" clId="{FBBEC72E-AB29-4299-8998-39A888190E7E}" dt="2022-01-31T07:06:25.406" v="1247" actId="26606"/>
          <ac:spMkLst>
            <pc:docMk/>
            <pc:sldMk cId="2708541962" sldId="262"/>
            <ac:spMk id="2" creationId="{C0A10C2D-BD5B-46B6-98CF-751DA9FB974B}"/>
          </ac:spMkLst>
        </pc:spChg>
        <pc:spChg chg="mod ord">
          <ac:chgData name="Tom Christian Fagernes" userId="b1bc1c68-3d7b-4988-968b-a4bcfcc3dc9f" providerId="ADAL" clId="{FBBEC72E-AB29-4299-8998-39A888190E7E}" dt="2022-02-02T13:14:00.544" v="2205" actId="20577"/>
          <ac:spMkLst>
            <pc:docMk/>
            <pc:sldMk cId="2708541962" sldId="262"/>
            <ac:spMk id="3" creationId="{8342E797-993E-4CA1-ADAD-E3CD9FB984B2}"/>
          </ac:spMkLst>
        </pc:spChg>
        <pc:spChg chg="add del">
          <ac:chgData name="Tom Christian Fagernes" userId="b1bc1c68-3d7b-4988-968b-a4bcfcc3dc9f" providerId="ADAL" clId="{FBBEC72E-AB29-4299-8998-39A888190E7E}" dt="2022-01-31T07:06:25.406" v="1247" actId="26606"/>
          <ac:spMkLst>
            <pc:docMk/>
            <pc:sldMk cId="2708541962" sldId="262"/>
            <ac:spMk id="7" creationId="{72D05657-94EE-4B2D-BC1B-A1D065063658}"/>
          </ac:spMkLst>
        </pc:spChg>
        <pc:spChg chg="add del">
          <ac:chgData name="Tom Christian Fagernes" userId="b1bc1c68-3d7b-4988-968b-a4bcfcc3dc9f" providerId="ADAL" clId="{FBBEC72E-AB29-4299-8998-39A888190E7E}" dt="2022-01-31T07:06:25.406" v="1247" actId="26606"/>
          <ac:spMkLst>
            <pc:docMk/>
            <pc:sldMk cId="2708541962" sldId="262"/>
            <ac:spMk id="8" creationId="{7586665A-47B3-4AEE-BC94-15D89FF706B3}"/>
          </ac:spMkLst>
        </pc:spChg>
        <pc:spChg chg="add del">
          <ac:chgData name="Tom Christian Fagernes" userId="b1bc1c68-3d7b-4988-968b-a4bcfcc3dc9f" providerId="ADAL" clId="{FBBEC72E-AB29-4299-8998-39A888190E7E}" dt="2022-01-31T07:06:25.406" v="1247" actId="26606"/>
          <ac:spMkLst>
            <pc:docMk/>
            <pc:sldMk cId="2708541962" sldId="262"/>
            <ac:spMk id="18" creationId="{2EEE8F11-3582-44B7-9869-F2D26D7DD9D4}"/>
          </ac:spMkLst>
        </pc:spChg>
        <pc:spChg chg="add del">
          <ac:chgData name="Tom Christian Fagernes" userId="b1bc1c68-3d7b-4988-968b-a4bcfcc3dc9f" providerId="ADAL" clId="{FBBEC72E-AB29-4299-8998-39A888190E7E}" dt="2022-01-31T07:06:25.406" v="1247" actId="26606"/>
          <ac:spMkLst>
            <pc:docMk/>
            <pc:sldMk cId="2708541962" sldId="262"/>
            <ac:spMk id="20" creationId="{2141F1CC-6A53-4BCF-9127-AABB52E2497E}"/>
          </ac:spMkLst>
        </pc:spChg>
        <pc:spChg chg="add del">
          <ac:chgData name="Tom Christian Fagernes" userId="b1bc1c68-3d7b-4988-968b-a4bcfcc3dc9f" providerId="ADAL" clId="{FBBEC72E-AB29-4299-8998-39A888190E7E}" dt="2022-01-31T07:06:25.406" v="1247" actId="26606"/>
          <ac:spMkLst>
            <pc:docMk/>
            <pc:sldMk cId="2708541962" sldId="262"/>
            <ac:spMk id="22" creationId="{561B2B49-7142-4CA8-A929-4671548E6A5A}"/>
          </ac:spMkLst>
        </pc:spChg>
        <pc:picChg chg="del">
          <ac:chgData name="Tom Christian Fagernes" userId="b1bc1c68-3d7b-4988-968b-a4bcfcc3dc9f" providerId="ADAL" clId="{FBBEC72E-AB29-4299-8998-39A888190E7E}" dt="2022-01-31T07:03:11.246" v="1213" actId="478"/>
          <ac:picMkLst>
            <pc:docMk/>
            <pc:sldMk cId="2708541962" sldId="262"/>
            <ac:picMk id="4" creationId="{35D1EAB9-447F-4932-9422-439D818A3703}"/>
          </ac:picMkLst>
        </pc:picChg>
        <pc:picChg chg="add mod modCrop">
          <ac:chgData name="Tom Christian Fagernes" userId="b1bc1c68-3d7b-4988-968b-a4bcfcc3dc9f" providerId="ADAL" clId="{FBBEC72E-AB29-4299-8998-39A888190E7E}" dt="2022-02-02T13:06:48.057" v="1307" actId="1076"/>
          <ac:picMkLst>
            <pc:docMk/>
            <pc:sldMk cId="2708541962" sldId="262"/>
            <ac:picMk id="5" creationId="{40046BE5-3906-4F71-AB9A-2E6EB58C2EB1}"/>
          </ac:picMkLst>
        </pc:picChg>
        <pc:picChg chg="del">
          <ac:chgData name="Tom Christian Fagernes" userId="b1bc1c68-3d7b-4988-968b-a4bcfcc3dc9f" providerId="ADAL" clId="{FBBEC72E-AB29-4299-8998-39A888190E7E}" dt="2022-01-31T07:03:08.866" v="1212" actId="478"/>
          <ac:picMkLst>
            <pc:docMk/>
            <pc:sldMk cId="2708541962" sldId="262"/>
            <ac:picMk id="5" creationId="{BCF944BB-72CC-4FD4-ABB7-76D6B4AA21AF}"/>
          </ac:picMkLst>
        </pc:picChg>
        <pc:picChg chg="add del mod modCrop">
          <ac:chgData name="Tom Christian Fagernes" userId="b1bc1c68-3d7b-4988-968b-a4bcfcc3dc9f" providerId="ADAL" clId="{FBBEC72E-AB29-4299-8998-39A888190E7E}" dt="2022-01-31T07:07:02.900" v="1255" actId="478"/>
          <ac:picMkLst>
            <pc:docMk/>
            <pc:sldMk cId="2708541962" sldId="262"/>
            <ac:picMk id="9" creationId="{C2CB837F-0CC6-4A0D-A8EE-EC94FBD02228}"/>
          </ac:picMkLst>
        </pc:picChg>
        <pc:picChg chg="add mod modCrop">
          <ac:chgData name="Tom Christian Fagernes" userId="b1bc1c68-3d7b-4988-968b-a4bcfcc3dc9f" providerId="ADAL" clId="{FBBEC72E-AB29-4299-8998-39A888190E7E}" dt="2022-02-02T13:06:46.238" v="1306" actId="1076"/>
          <ac:picMkLst>
            <pc:docMk/>
            <pc:sldMk cId="2708541962" sldId="262"/>
            <ac:picMk id="9" creationId="{D0253849-757E-4C5C-A253-83CA82B44AF9}"/>
          </ac:picMkLst>
        </pc:picChg>
        <pc:picChg chg="add del mod">
          <ac:chgData name="Tom Christian Fagernes" userId="b1bc1c68-3d7b-4988-968b-a4bcfcc3dc9f" providerId="ADAL" clId="{FBBEC72E-AB29-4299-8998-39A888190E7E}" dt="2022-02-02T13:06:43.286" v="1305" actId="478"/>
          <ac:picMkLst>
            <pc:docMk/>
            <pc:sldMk cId="2708541962" sldId="262"/>
            <ac:picMk id="11" creationId="{A7138927-F517-4319-9CBB-B370D211B50D}"/>
          </ac:picMkLst>
        </pc:picChg>
        <pc:picChg chg="add del mod ord modCrop">
          <ac:chgData name="Tom Christian Fagernes" userId="b1bc1c68-3d7b-4988-968b-a4bcfcc3dc9f" providerId="ADAL" clId="{FBBEC72E-AB29-4299-8998-39A888190E7E}" dt="2022-02-02T13:05:53.142" v="1290" actId="478"/>
          <ac:picMkLst>
            <pc:docMk/>
            <pc:sldMk cId="2708541962" sldId="262"/>
            <ac:picMk id="13" creationId="{D62D1426-4BB5-4684-B91B-1E4EB3D5954D}"/>
          </ac:picMkLst>
        </pc:picChg>
      </pc:sldChg>
      <pc:sldChg chg="modSp mod ord">
        <pc:chgData name="Tom Christian Fagernes" userId="b1bc1c68-3d7b-4988-968b-a4bcfcc3dc9f" providerId="ADAL" clId="{FBBEC72E-AB29-4299-8998-39A888190E7E}" dt="2022-01-19T09:30:50.066" v="29"/>
        <pc:sldMkLst>
          <pc:docMk/>
          <pc:sldMk cId="2346322004" sldId="263"/>
        </pc:sldMkLst>
        <pc:spChg chg="mod">
          <ac:chgData name="Tom Christian Fagernes" userId="b1bc1c68-3d7b-4988-968b-a4bcfcc3dc9f" providerId="ADAL" clId="{FBBEC72E-AB29-4299-8998-39A888190E7E}" dt="2022-01-19T09:30:37.489" v="26" actId="20577"/>
          <ac:spMkLst>
            <pc:docMk/>
            <pc:sldMk cId="2346322004" sldId="263"/>
            <ac:spMk id="2" creationId="{97B3B73E-A11C-4746-958A-6FF3E36C5731}"/>
          </ac:spMkLst>
        </pc:spChg>
        <pc:spChg chg="mod">
          <ac:chgData name="Tom Christian Fagernes" userId="b1bc1c68-3d7b-4988-968b-a4bcfcc3dc9f" providerId="ADAL" clId="{FBBEC72E-AB29-4299-8998-39A888190E7E}" dt="2022-01-19T09:30:42.852" v="27" actId="20577"/>
          <ac:spMkLst>
            <pc:docMk/>
            <pc:sldMk cId="2346322004" sldId="263"/>
            <ac:spMk id="1034" creationId="{84630245-6F0C-46D5-B2C8-971B5468F18B}"/>
          </ac:spMkLst>
        </pc:spChg>
      </pc:sldChg>
      <pc:sldChg chg="addSp delSp modSp mod">
        <pc:chgData name="Tom Christian Fagernes" userId="b1bc1c68-3d7b-4988-968b-a4bcfcc3dc9f" providerId="ADAL" clId="{FBBEC72E-AB29-4299-8998-39A888190E7E}" dt="2022-01-24T10:45:06.194" v="1123" actId="20577"/>
        <pc:sldMkLst>
          <pc:docMk/>
          <pc:sldMk cId="1106230399" sldId="264"/>
        </pc:sldMkLst>
        <pc:spChg chg="mod">
          <ac:chgData name="Tom Christian Fagernes" userId="b1bc1c68-3d7b-4988-968b-a4bcfcc3dc9f" providerId="ADAL" clId="{FBBEC72E-AB29-4299-8998-39A888190E7E}" dt="2022-01-19T09:33:18.805" v="85" actId="20577"/>
          <ac:spMkLst>
            <pc:docMk/>
            <pc:sldMk cId="1106230399" sldId="264"/>
            <ac:spMk id="2" creationId="{EC278551-B869-4F35-A27A-A45C3EE1DAFD}"/>
          </ac:spMkLst>
        </pc:spChg>
        <pc:spChg chg="mod">
          <ac:chgData name="Tom Christian Fagernes" userId="b1bc1c68-3d7b-4988-968b-a4bcfcc3dc9f" providerId="ADAL" clId="{FBBEC72E-AB29-4299-8998-39A888190E7E}" dt="2022-01-24T10:45:06.194" v="1123" actId="20577"/>
          <ac:spMkLst>
            <pc:docMk/>
            <pc:sldMk cId="1106230399" sldId="264"/>
            <ac:spMk id="3" creationId="{81C3B04D-5EF4-4D25-A130-000632FC9626}"/>
          </ac:spMkLst>
        </pc:spChg>
        <pc:picChg chg="add mod">
          <ac:chgData name="Tom Christian Fagernes" userId="b1bc1c68-3d7b-4988-968b-a4bcfcc3dc9f" providerId="ADAL" clId="{FBBEC72E-AB29-4299-8998-39A888190E7E}" dt="2022-01-24T10:37:52.008" v="1051" actId="1076"/>
          <ac:picMkLst>
            <pc:docMk/>
            <pc:sldMk cId="1106230399" sldId="264"/>
            <ac:picMk id="7" creationId="{925B0327-F3DB-4F8A-A91C-194A3BDB75EF}"/>
          </ac:picMkLst>
        </pc:picChg>
        <pc:picChg chg="add mod modCrop">
          <ac:chgData name="Tom Christian Fagernes" userId="b1bc1c68-3d7b-4988-968b-a4bcfcc3dc9f" providerId="ADAL" clId="{FBBEC72E-AB29-4299-8998-39A888190E7E}" dt="2022-01-24T10:39:14.157" v="1065" actId="14100"/>
          <ac:picMkLst>
            <pc:docMk/>
            <pc:sldMk cId="1106230399" sldId="264"/>
            <ac:picMk id="9" creationId="{0903C844-F090-4A54-9BD3-77ECAB0E2172}"/>
          </ac:picMkLst>
        </pc:picChg>
        <pc:picChg chg="del mod">
          <ac:chgData name="Tom Christian Fagernes" userId="b1bc1c68-3d7b-4988-968b-a4bcfcc3dc9f" providerId="ADAL" clId="{FBBEC72E-AB29-4299-8998-39A888190E7E}" dt="2022-01-24T10:37:35.724" v="1045" actId="478"/>
          <ac:picMkLst>
            <pc:docMk/>
            <pc:sldMk cId="1106230399" sldId="264"/>
            <ac:picMk id="2051" creationId="{77A874FF-B024-4449-911F-1F31B9E12E9D}"/>
          </ac:picMkLst>
        </pc:picChg>
        <pc:picChg chg="del">
          <ac:chgData name="Tom Christian Fagernes" userId="b1bc1c68-3d7b-4988-968b-a4bcfcc3dc9f" providerId="ADAL" clId="{FBBEC72E-AB29-4299-8998-39A888190E7E}" dt="2022-01-24T10:37:53.974" v="1052" actId="478"/>
          <ac:picMkLst>
            <pc:docMk/>
            <pc:sldMk cId="1106230399" sldId="264"/>
            <ac:picMk id="2053" creationId="{E3FACAA6-F219-4B76-A2B9-013006DF6F71}"/>
          </ac:picMkLst>
        </pc:picChg>
      </pc:sldChg>
      <pc:sldChg chg="addSp delSp modSp mod ord">
        <pc:chgData name="Tom Christian Fagernes" userId="b1bc1c68-3d7b-4988-968b-a4bcfcc3dc9f" providerId="ADAL" clId="{FBBEC72E-AB29-4299-8998-39A888190E7E}" dt="2022-01-19T09:38:10.899" v="817" actId="20577"/>
        <pc:sldMkLst>
          <pc:docMk/>
          <pc:sldMk cId="3859933929" sldId="265"/>
        </pc:sldMkLst>
        <pc:spChg chg="mod">
          <ac:chgData name="Tom Christian Fagernes" userId="b1bc1c68-3d7b-4988-968b-a4bcfcc3dc9f" providerId="ADAL" clId="{FBBEC72E-AB29-4299-8998-39A888190E7E}" dt="2022-01-19T09:31:11.775" v="41" actId="20577"/>
          <ac:spMkLst>
            <pc:docMk/>
            <pc:sldMk cId="3859933929" sldId="265"/>
            <ac:spMk id="2" creationId="{97B3B73E-A11C-4746-958A-6FF3E36C5731}"/>
          </ac:spMkLst>
        </pc:spChg>
        <pc:spChg chg="mod">
          <ac:chgData name="Tom Christian Fagernes" userId="b1bc1c68-3d7b-4988-968b-a4bcfcc3dc9f" providerId="ADAL" clId="{FBBEC72E-AB29-4299-8998-39A888190E7E}" dt="2022-01-19T09:38:10.899" v="817" actId="20577"/>
          <ac:spMkLst>
            <pc:docMk/>
            <pc:sldMk cId="3859933929" sldId="265"/>
            <ac:spMk id="1034" creationId="{84630245-6F0C-46D5-B2C8-971B5468F18B}"/>
          </ac:spMkLst>
        </pc:spChg>
        <pc:picChg chg="add mod">
          <ac:chgData name="Tom Christian Fagernes" userId="b1bc1c68-3d7b-4988-968b-a4bcfcc3dc9f" providerId="ADAL" clId="{FBBEC72E-AB29-4299-8998-39A888190E7E}" dt="2022-01-19T09:32:23.995" v="54" actId="1076"/>
          <ac:picMkLst>
            <pc:docMk/>
            <pc:sldMk cId="3859933929" sldId="265"/>
            <ac:picMk id="7" creationId="{010A6656-DCAF-4A8C-9188-7479545C4827}"/>
          </ac:picMkLst>
        </pc:picChg>
        <pc:picChg chg="add mod">
          <ac:chgData name="Tom Christian Fagernes" userId="b1bc1c68-3d7b-4988-968b-a4bcfcc3dc9f" providerId="ADAL" clId="{FBBEC72E-AB29-4299-8998-39A888190E7E}" dt="2022-01-19T09:32:19.986" v="53" actId="1076"/>
          <ac:picMkLst>
            <pc:docMk/>
            <pc:sldMk cId="3859933929" sldId="265"/>
            <ac:picMk id="8" creationId="{1BE4901F-B5F8-4292-9163-005F748BE957}"/>
          </ac:picMkLst>
        </pc:picChg>
        <pc:picChg chg="del">
          <ac:chgData name="Tom Christian Fagernes" userId="b1bc1c68-3d7b-4988-968b-a4bcfcc3dc9f" providerId="ADAL" clId="{FBBEC72E-AB29-4299-8998-39A888190E7E}" dt="2022-01-19T09:31:33.006" v="42" actId="478"/>
          <ac:picMkLst>
            <pc:docMk/>
            <pc:sldMk cId="3859933929" sldId="265"/>
            <ac:picMk id="2050" creationId="{93FADA87-E31C-4574-A0AA-AFB593B0323D}"/>
          </ac:picMkLst>
        </pc:picChg>
      </pc:sldChg>
      <pc:sldChg chg="addSp delSp modSp mod">
        <pc:chgData name="Tom Christian Fagernes" userId="b1bc1c68-3d7b-4988-968b-a4bcfcc3dc9f" providerId="ADAL" clId="{FBBEC72E-AB29-4299-8998-39A888190E7E}" dt="2022-01-26T11:25:27.528" v="1129" actId="1076"/>
        <pc:sldMkLst>
          <pc:docMk/>
          <pc:sldMk cId="1439777371" sldId="266"/>
        </pc:sldMkLst>
        <pc:spChg chg="mod">
          <ac:chgData name="Tom Christian Fagernes" userId="b1bc1c68-3d7b-4988-968b-a4bcfcc3dc9f" providerId="ADAL" clId="{FBBEC72E-AB29-4299-8998-39A888190E7E}" dt="2022-01-19T09:33:24.957" v="90" actId="20577"/>
          <ac:spMkLst>
            <pc:docMk/>
            <pc:sldMk cId="1439777371" sldId="266"/>
            <ac:spMk id="2" creationId="{97B3B73E-A11C-4746-958A-6FF3E36C5731}"/>
          </ac:spMkLst>
        </pc:spChg>
        <pc:spChg chg="mod">
          <ac:chgData name="Tom Christian Fagernes" userId="b1bc1c68-3d7b-4988-968b-a4bcfcc3dc9f" providerId="ADAL" clId="{FBBEC72E-AB29-4299-8998-39A888190E7E}" dt="2022-01-24T10:36:14.685" v="1041" actId="27636"/>
          <ac:spMkLst>
            <pc:docMk/>
            <pc:sldMk cId="1439777371" sldId="266"/>
            <ac:spMk id="1034" creationId="{84630245-6F0C-46D5-B2C8-971B5468F18B}"/>
          </ac:spMkLst>
        </pc:spChg>
        <pc:picChg chg="del">
          <ac:chgData name="Tom Christian Fagernes" userId="b1bc1c68-3d7b-4988-968b-a4bcfcc3dc9f" providerId="ADAL" clId="{FBBEC72E-AB29-4299-8998-39A888190E7E}" dt="2022-01-24T10:50:34.526" v="1124" actId="478"/>
          <ac:picMkLst>
            <pc:docMk/>
            <pc:sldMk cId="1439777371" sldId="266"/>
            <ac:picMk id="4" creationId="{1D1BB536-0F49-4C4F-A386-868C46556435}"/>
          </ac:picMkLst>
        </pc:picChg>
        <pc:picChg chg="add mod">
          <ac:chgData name="Tom Christian Fagernes" userId="b1bc1c68-3d7b-4988-968b-a4bcfcc3dc9f" providerId="ADAL" clId="{FBBEC72E-AB29-4299-8998-39A888190E7E}" dt="2022-01-26T11:25:27.528" v="1129" actId="1076"/>
          <ac:picMkLst>
            <pc:docMk/>
            <pc:sldMk cId="1439777371" sldId="266"/>
            <ac:picMk id="4" creationId="{F7EE3BE4-AF0B-4B48-9550-99793711B59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4F9DC6-210D-4837-9E74-2D74EEA28DBC}"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nb-NO"/>
        </a:p>
      </dgm:t>
    </dgm:pt>
    <dgm:pt modelId="{F124AD18-1822-4053-B757-93816D8488C6}">
      <dgm:prSet phldrT="[Tekst]"/>
      <dgm:spPr>
        <a:solidFill>
          <a:srgbClr val="0070C0"/>
        </a:solidFill>
        <a:ln>
          <a:solidFill>
            <a:srgbClr val="0070C0"/>
          </a:solidFill>
        </a:ln>
      </dgm:spPr>
      <dgm:t>
        <a:bodyPr/>
        <a:lstStyle/>
        <a:p>
          <a:r>
            <a:rPr lang="nb-NO" b="1" dirty="0"/>
            <a:t>Carl Oscar Øhrn</a:t>
          </a:r>
        </a:p>
        <a:p>
          <a:r>
            <a:rPr lang="nb-NO" dirty="0"/>
            <a:t>Styreleder</a:t>
          </a:r>
        </a:p>
      </dgm:t>
    </dgm:pt>
    <dgm:pt modelId="{756FCD20-3E36-4179-96F0-5FF9F95C0EFD}" type="parTrans" cxnId="{4F7F0C0B-FD9B-48CA-80A6-1508072D0AEE}">
      <dgm:prSet/>
      <dgm:spPr/>
      <dgm:t>
        <a:bodyPr/>
        <a:lstStyle/>
        <a:p>
          <a:endParaRPr lang="nb-NO"/>
        </a:p>
      </dgm:t>
    </dgm:pt>
    <dgm:pt modelId="{E3EEC5F2-C4A6-4A0C-82C5-D77671549058}" type="sibTrans" cxnId="{4F7F0C0B-FD9B-48CA-80A6-1508072D0AEE}">
      <dgm:prSet/>
      <dgm:spPr/>
      <dgm:t>
        <a:bodyPr/>
        <a:lstStyle/>
        <a:p>
          <a:endParaRPr lang="nb-NO"/>
        </a:p>
      </dgm:t>
    </dgm:pt>
    <dgm:pt modelId="{05D6D87B-5599-4984-B1DB-14E49A5A61A0}" type="asst">
      <dgm:prSet phldrT="[Tekst]"/>
      <dgm:spPr>
        <a:solidFill>
          <a:srgbClr val="0070C0"/>
        </a:solidFill>
        <a:ln>
          <a:solidFill>
            <a:srgbClr val="0070C0"/>
          </a:solidFill>
        </a:ln>
      </dgm:spPr>
      <dgm:t>
        <a:bodyPr/>
        <a:lstStyle/>
        <a:p>
          <a:r>
            <a:rPr lang="nb-NO" b="1" dirty="0"/>
            <a:t>Sven Ivar Fonn </a:t>
          </a:r>
          <a:r>
            <a:rPr lang="nb-NO" dirty="0"/>
            <a:t>Kasserer</a:t>
          </a:r>
        </a:p>
      </dgm:t>
    </dgm:pt>
    <dgm:pt modelId="{23409EC0-B18D-4E40-B1B3-2038ADD06C67}" type="parTrans" cxnId="{9E2008CD-50A0-4340-97A9-32E622365C66}">
      <dgm:prSet/>
      <dgm:spPr/>
      <dgm:t>
        <a:bodyPr/>
        <a:lstStyle/>
        <a:p>
          <a:endParaRPr lang="nb-NO"/>
        </a:p>
      </dgm:t>
    </dgm:pt>
    <dgm:pt modelId="{5A6A427F-480D-4D98-B770-3D087E1315C7}" type="sibTrans" cxnId="{9E2008CD-50A0-4340-97A9-32E622365C66}">
      <dgm:prSet/>
      <dgm:spPr/>
      <dgm:t>
        <a:bodyPr/>
        <a:lstStyle/>
        <a:p>
          <a:endParaRPr lang="nb-NO"/>
        </a:p>
      </dgm:t>
    </dgm:pt>
    <dgm:pt modelId="{B29B2CC8-6122-4813-A104-85B9C0EA5C52}">
      <dgm:prSet phldrT="[Tekst]"/>
      <dgm:spPr>
        <a:solidFill>
          <a:schemeClr val="accent1">
            <a:lumMod val="60000"/>
            <a:lumOff val="40000"/>
          </a:schemeClr>
        </a:solidFill>
      </dgm:spPr>
      <dgm:t>
        <a:bodyPr/>
        <a:lstStyle/>
        <a:p>
          <a:r>
            <a:rPr lang="nb-NO" b="1" dirty="0" err="1"/>
            <a:t>Aarstein</a:t>
          </a:r>
          <a:r>
            <a:rPr lang="nb-NO" b="1" dirty="0"/>
            <a:t> </a:t>
          </a:r>
          <a:r>
            <a:rPr lang="nb-NO" b="1" dirty="0" err="1"/>
            <a:t>Vigulf</a:t>
          </a:r>
          <a:endParaRPr lang="nb-NO" b="1" dirty="0"/>
        </a:p>
        <a:p>
          <a:r>
            <a:rPr lang="nb-NO" dirty="0"/>
            <a:t>Sekretær</a:t>
          </a:r>
        </a:p>
      </dgm:t>
    </dgm:pt>
    <dgm:pt modelId="{A7912656-17F4-4335-B9D2-B8029237486C}" type="parTrans" cxnId="{601BD875-E89B-46AC-A032-18D6FCCDBD50}">
      <dgm:prSet/>
      <dgm:spPr/>
      <dgm:t>
        <a:bodyPr/>
        <a:lstStyle/>
        <a:p>
          <a:endParaRPr lang="nb-NO"/>
        </a:p>
      </dgm:t>
    </dgm:pt>
    <dgm:pt modelId="{0ABEFAD1-4065-435B-86B6-1ABA9C38C636}" type="sibTrans" cxnId="{601BD875-E89B-46AC-A032-18D6FCCDBD50}">
      <dgm:prSet/>
      <dgm:spPr/>
      <dgm:t>
        <a:bodyPr/>
        <a:lstStyle/>
        <a:p>
          <a:endParaRPr lang="nb-NO"/>
        </a:p>
      </dgm:t>
    </dgm:pt>
    <dgm:pt modelId="{2F08CD09-372F-49E1-8D05-AA176EC09140}">
      <dgm:prSet phldrT="[Tekst]"/>
      <dgm:spPr>
        <a:solidFill>
          <a:schemeClr val="accent1">
            <a:lumMod val="60000"/>
            <a:lumOff val="40000"/>
          </a:schemeClr>
        </a:solidFill>
      </dgm:spPr>
      <dgm:t>
        <a:bodyPr/>
        <a:lstStyle/>
        <a:p>
          <a:r>
            <a:rPr lang="nb-NO" b="1" dirty="0"/>
            <a:t>Thomas Kristiansen</a:t>
          </a:r>
        </a:p>
        <a:p>
          <a:r>
            <a:rPr lang="nb-NO" dirty="0"/>
            <a:t>Styremedlem</a:t>
          </a:r>
        </a:p>
      </dgm:t>
    </dgm:pt>
    <dgm:pt modelId="{975B98CD-5110-4E9A-ABFB-39E52DDDC78D}" type="parTrans" cxnId="{AFB56868-C8C1-4EE5-B863-ED50CD2D70DA}">
      <dgm:prSet/>
      <dgm:spPr/>
      <dgm:t>
        <a:bodyPr/>
        <a:lstStyle/>
        <a:p>
          <a:endParaRPr lang="nb-NO"/>
        </a:p>
      </dgm:t>
    </dgm:pt>
    <dgm:pt modelId="{A28E3F77-4215-4F2E-9647-AAFA19A5B92C}" type="sibTrans" cxnId="{AFB56868-C8C1-4EE5-B863-ED50CD2D70DA}">
      <dgm:prSet/>
      <dgm:spPr/>
      <dgm:t>
        <a:bodyPr/>
        <a:lstStyle/>
        <a:p>
          <a:endParaRPr lang="nb-NO"/>
        </a:p>
      </dgm:t>
    </dgm:pt>
    <dgm:pt modelId="{0CB10CED-0CBF-4D41-A95E-F94085E35977}">
      <dgm:prSet phldrT="[Tekst]"/>
      <dgm:spPr>
        <a:solidFill>
          <a:srgbClr val="0070C0"/>
        </a:solidFill>
        <a:ln>
          <a:solidFill>
            <a:srgbClr val="0070C0"/>
          </a:solidFill>
        </a:ln>
      </dgm:spPr>
      <dgm:t>
        <a:bodyPr/>
        <a:lstStyle/>
        <a:p>
          <a:r>
            <a:rPr lang="nb-NO" b="1" dirty="0"/>
            <a:t>Tone Jørgensen</a:t>
          </a:r>
        </a:p>
        <a:p>
          <a:r>
            <a:rPr lang="nb-NO" dirty="0"/>
            <a:t>Styremedlem</a:t>
          </a:r>
        </a:p>
      </dgm:t>
    </dgm:pt>
    <dgm:pt modelId="{25B14C11-D2A1-4F46-9D80-D5DB0FE17E93}" type="parTrans" cxnId="{06DB4C6A-97C8-483B-B545-70317FD2A304}">
      <dgm:prSet/>
      <dgm:spPr/>
      <dgm:t>
        <a:bodyPr/>
        <a:lstStyle/>
        <a:p>
          <a:endParaRPr lang="nb-NO"/>
        </a:p>
      </dgm:t>
    </dgm:pt>
    <dgm:pt modelId="{6147E2DA-60F8-4B3B-AD1F-75281E565BF9}" type="sibTrans" cxnId="{06DB4C6A-97C8-483B-B545-70317FD2A304}">
      <dgm:prSet/>
      <dgm:spPr/>
      <dgm:t>
        <a:bodyPr/>
        <a:lstStyle/>
        <a:p>
          <a:endParaRPr lang="nb-NO"/>
        </a:p>
      </dgm:t>
    </dgm:pt>
    <dgm:pt modelId="{D600DFB3-B852-49F9-97BC-C53D043203DD}">
      <dgm:prSet phldrT="[Tekst]"/>
      <dgm:spPr>
        <a:solidFill>
          <a:schemeClr val="accent1">
            <a:lumMod val="60000"/>
            <a:lumOff val="40000"/>
          </a:schemeClr>
        </a:solidFill>
        <a:ln>
          <a:solidFill>
            <a:schemeClr val="accent1">
              <a:lumMod val="60000"/>
              <a:lumOff val="40000"/>
            </a:schemeClr>
          </a:solidFill>
        </a:ln>
      </dgm:spPr>
      <dgm:t>
        <a:bodyPr/>
        <a:lstStyle/>
        <a:p>
          <a:r>
            <a:rPr lang="nb-NO" b="1" dirty="0"/>
            <a:t>Kathrine Bøe </a:t>
          </a:r>
        </a:p>
        <a:p>
          <a:r>
            <a:rPr lang="nb-NO" dirty="0"/>
            <a:t>1Vara</a:t>
          </a:r>
        </a:p>
      </dgm:t>
    </dgm:pt>
    <dgm:pt modelId="{27B5E129-0CD4-4338-B0F1-96AB98F8A63E}" type="parTrans" cxnId="{81ECBF2C-5383-40AF-AEAE-3AE3146092C7}">
      <dgm:prSet/>
      <dgm:spPr/>
      <dgm:t>
        <a:bodyPr/>
        <a:lstStyle/>
        <a:p>
          <a:endParaRPr lang="nb-NO"/>
        </a:p>
      </dgm:t>
    </dgm:pt>
    <dgm:pt modelId="{17EEC7F8-A1FE-4E86-B505-F33034ECBE99}" type="sibTrans" cxnId="{81ECBF2C-5383-40AF-AEAE-3AE3146092C7}">
      <dgm:prSet/>
      <dgm:spPr/>
      <dgm:t>
        <a:bodyPr/>
        <a:lstStyle/>
        <a:p>
          <a:endParaRPr lang="nb-NO"/>
        </a:p>
      </dgm:t>
    </dgm:pt>
    <dgm:pt modelId="{28A09F86-48FC-4E50-9F31-5DFC396AFAB6}">
      <dgm:prSet phldrT="[Tekst]"/>
      <dgm:spPr>
        <a:solidFill>
          <a:schemeClr val="accent1">
            <a:lumMod val="60000"/>
            <a:lumOff val="40000"/>
          </a:schemeClr>
        </a:solidFill>
        <a:ln>
          <a:solidFill>
            <a:schemeClr val="accent1">
              <a:lumMod val="60000"/>
              <a:lumOff val="40000"/>
            </a:schemeClr>
          </a:solidFill>
        </a:ln>
      </dgm:spPr>
      <dgm:t>
        <a:bodyPr/>
        <a:lstStyle/>
        <a:p>
          <a:r>
            <a:rPr lang="nb-NO" b="1" dirty="0"/>
            <a:t>Thomas Vandbakk</a:t>
          </a:r>
        </a:p>
        <a:p>
          <a:r>
            <a:rPr lang="nb-NO" dirty="0"/>
            <a:t>2Vara</a:t>
          </a:r>
        </a:p>
      </dgm:t>
    </dgm:pt>
    <dgm:pt modelId="{D98ADEB9-F28F-4889-A389-EDCFAFC28C0E}" type="parTrans" cxnId="{54541D52-2A26-46B0-9D7F-F45BB2CE38A2}">
      <dgm:prSet/>
      <dgm:spPr/>
      <dgm:t>
        <a:bodyPr/>
        <a:lstStyle/>
        <a:p>
          <a:endParaRPr lang="nb-NO"/>
        </a:p>
      </dgm:t>
    </dgm:pt>
    <dgm:pt modelId="{3F641277-2DC2-4A56-8BC5-55204C5B0E1E}" type="sibTrans" cxnId="{54541D52-2A26-46B0-9D7F-F45BB2CE38A2}">
      <dgm:prSet/>
      <dgm:spPr/>
      <dgm:t>
        <a:bodyPr/>
        <a:lstStyle/>
        <a:p>
          <a:endParaRPr lang="nb-NO"/>
        </a:p>
      </dgm:t>
    </dgm:pt>
    <dgm:pt modelId="{261C3101-6469-4FE2-8A04-A59853781DF8}" type="asst">
      <dgm:prSet phldrT="[Tekst]"/>
      <dgm:spPr>
        <a:solidFill>
          <a:schemeClr val="accent1">
            <a:lumMod val="60000"/>
            <a:lumOff val="40000"/>
          </a:schemeClr>
        </a:solidFill>
      </dgm:spPr>
      <dgm:t>
        <a:bodyPr/>
        <a:lstStyle/>
        <a:p>
          <a:r>
            <a:rPr lang="nb-NO" b="1" dirty="0"/>
            <a:t>Grit Barka</a:t>
          </a:r>
        </a:p>
        <a:p>
          <a:r>
            <a:rPr lang="nb-NO" dirty="0"/>
            <a:t>Nestleder</a:t>
          </a:r>
        </a:p>
      </dgm:t>
    </dgm:pt>
    <dgm:pt modelId="{67042898-24DC-42A8-B465-519F22C98DB8}" type="parTrans" cxnId="{2C90C773-53D8-49A8-9649-A12FA073F877}">
      <dgm:prSet/>
      <dgm:spPr/>
      <dgm:t>
        <a:bodyPr/>
        <a:lstStyle/>
        <a:p>
          <a:endParaRPr lang="nb-NO"/>
        </a:p>
      </dgm:t>
    </dgm:pt>
    <dgm:pt modelId="{8E2D2097-6BAD-47A9-8650-CA5E65D567F5}" type="sibTrans" cxnId="{2C90C773-53D8-49A8-9649-A12FA073F877}">
      <dgm:prSet/>
      <dgm:spPr/>
      <dgm:t>
        <a:bodyPr/>
        <a:lstStyle/>
        <a:p>
          <a:endParaRPr lang="nb-NO"/>
        </a:p>
      </dgm:t>
    </dgm:pt>
    <dgm:pt modelId="{F43BB10B-46DE-4444-8B96-EAEAEC110E6B}" type="pres">
      <dgm:prSet presAssocID="{9E4F9DC6-210D-4837-9E74-2D74EEA28DBC}" presName="hierChild1" presStyleCnt="0">
        <dgm:presLayoutVars>
          <dgm:orgChart val="1"/>
          <dgm:chPref val="1"/>
          <dgm:dir val="rev"/>
          <dgm:animOne val="branch"/>
          <dgm:animLvl val="lvl"/>
          <dgm:resizeHandles/>
        </dgm:presLayoutVars>
      </dgm:prSet>
      <dgm:spPr/>
    </dgm:pt>
    <dgm:pt modelId="{1E9A3A56-2CFE-4626-806E-684EEB92DE83}" type="pres">
      <dgm:prSet presAssocID="{F124AD18-1822-4053-B757-93816D8488C6}" presName="hierRoot1" presStyleCnt="0">
        <dgm:presLayoutVars>
          <dgm:hierBranch val="init"/>
        </dgm:presLayoutVars>
      </dgm:prSet>
      <dgm:spPr/>
    </dgm:pt>
    <dgm:pt modelId="{F47D497E-4C2B-482E-9407-FF418A3AD7A6}" type="pres">
      <dgm:prSet presAssocID="{F124AD18-1822-4053-B757-93816D8488C6}" presName="rootComposite1" presStyleCnt="0"/>
      <dgm:spPr/>
    </dgm:pt>
    <dgm:pt modelId="{D154801F-54B2-4418-AEF6-419577D90EE5}" type="pres">
      <dgm:prSet presAssocID="{F124AD18-1822-4053-B757-93816D8488C6}" presName="rootText1" presStyleLbl="node0" presStyleIdx="0" presStyleCnt="1">
        <dgm:presLayoutVars>
          <dgm:chPref val="3"/>
        </dgm:presLayoutVars>
      </dgm:prSet>
      <dgm:spPr/>
    </dgm:pt>
    <dgm:pt modelId="{C0F0EF83-E168-4298-8F5B-A5CA308A0DC7}" type="pres">
      <dgm:prSet presAssocID="{F124AD18-1822-4053-B757-93816D8488C6}" presName="rootConnector1" presStyleLbl="node1" presStyleIdx="0" presStyleCnt="0"/>
      <dgm:spPr/>
    </dgm:pt>
    <dgm:pt modelId="{09748A8C-E25C-45B0-96FA-A4F9FED3EAA0}" type="pres">
      <dgm:prSet presAssocID="{F124AD18-1822-4053-B757-93816D8488C6}" presName="hierChild2" presStyleCnt="0"/>
      <dgm:spPr/>
    </dgm:pt>
    <dgm:pt modelId="{A0FBC0EA-6E35-4196-816B-1DC3C489F996}" type="pres">
      <dgm:prSet presAssocID="{975B98CD-5110-4E9A-ABFB-39E52DDDC78D}" presName="Name37" presStyleLbl="parChTrans1D2" presStyleIdx="0" presStyleCnt="7"/>
      <dgm:spPr/>
    </dgm:pt>
    <dgm:pt modelId="{80B4C409-1F48-41AD-9417-BF939547CD8C}" type="pres">
      <dgm:prSet presAssocID="{2F08CD09-372F-49E1-8D05-AA176EC09140}" presName="hierRoot2" presStyleCnt="0">
        <dgm:presLayoutVars>
          <dgm:hierBranch val="init"/>
        </dgm:presLayoutVars>
      </dgm:prSet>
      <dgm:spPr/>
    </dgm:pt>
    <dgm:pt modelId="{E1A6886E-9667-4754-B0DE-2A03A8F8553C}" type="pres">
      <dgm:prSet presAssocID="{2F08CD09-372F-49E1-8D05-AA176EC09140}" presName="rootComposite" presStyleCnt="0"/>
      <dgm:spPr/>
    </dgm:pt>
    <dgm:pt modelId="{882601DB-2EDC-4A6D-92E7-049B10C0CBAB}" type="pres">
      <dgm:prSet presAssocID="{2F08CD09-372F-49E1-8D05-AA176EC09140}" presName="rootText" presStyleLbl="node2" presStyleIdx="0" presStyleCnt="5" custLinFactX="-200000" custLinFactNeighborX="-221944" custLinFactNeighborY="1816">
        <dgm:presLayoutVars>
          <dgm:chPref val="3"/>
        </dgm:presLayoutVars>
      </dgm:prSet>
      <dgm:spPr/>
    </dgm:pt>
    <dgm:pt modelId="{31465338-58A7-43A5-9E46-E1DE6E741DCB}" type="pres">
      <dgm:prSet presAssocID="{2F08CD09-372F-49E1-8D05-AA176EC09140}" presName="rootConnector" presStyleLbl="node2" presStyleIdx="0" presStyleCnt="5"/>
      <dgm:spPr/>
    </dgm:pt>
    <dgm:pt modelId="{BEF408F7-2304-4BAC-B112-3FBBB7A8EF4A}" type="pres">
      <dgm:prSet presAssocID="{2F08CD09-372F-49E1-8D05-AA176EC09140}" presName="hierChild4" presStyleCnt="0"/>
      <dgm:spPr/>
    </dgm:pt>
    <dgm:pt modelId="{12A5A25F-78F1-40B8-80F0-FE0D57A5CC6B}" type="pres">
      <dgm:prSet presAssocID="{2F08CD09-372F-49E1-8D05-AA176EC09140}" presName="hierChild5" presStyleCnt="0"/>
      <dgm:spPr/>
    </dgm:pt>
    <dgm:pt modelId="{E28C81EE-3059-4DB8-9CE7-F9F497AE130B}" type="pres">
      <dgm:prSet presAssocID="{A7912656-17F4-4335-B9D2-B8029237486C}" presName="Name37" presStyleLbl="parChTrans1D2" presStyleIdx="1" presStyleCnt="7"/>
      <dgm:spPr/>
    </dgm:pt>
    <dgm:pt modelId="{4F7A9E5C-F8CE-4958-9861-BF3BB13F79CD}" type="pres">
      <dgm:prSet presAssocID="{B29B2CC8-6122-4813-A104-85B9C0EA5C52}" presName="hierRoot2" presStyleCnt="0">
        <dgm:presLayoutVars>
          <dgm:hierBranch val="init"/>
        </dgm:presLayoutVars>
      </dgm:prSet>
      <dgm:spPr/>
    </dgm:pt>
    <dgm:pt modelId="{3DB9FB65-0E73-45B8-ABE5-554DAAC31FD5}" type="pres">
      <dgm:prSet presAssocID="{B29B2CC8-6122-4813-A104-85B9C0EA5C52}" presName="rootComposite" presStyleCnt="0"/>
      <dgm:spPr/>
    </dgm:pt>
    <dgm:pt modelId="{608C93D9-A7FD-448D-88F0-AD97E04EC84C}" type="pres">
      <dgm:prSet presAssocID="{B29B2CC8-6122-4813-A104-85B9C0EA5C52}" presName="rootText" presStyleLbl="node2" presStyleIdx="1" presStyleCnt="5" custLinFactY="-43084" custLinFactNeighborX="77435" custLinFactNeighborY="-100000">
        <dgm:presLayoutVars>
          <dgm:chPref val="3"/>
        </dgm:presLayoutVars>
      </dgm:prSet>
      <dgm:spPr/>
    </dgm:pt>
    <dgm:pt modelId="{D0FDA45F-A994-4411-8812-1F7456218F3A}" type="pres">
      <dgm:prSet presAssocID="{B29B2CC8-6122-4813-A104-85B9C0EA5C52}" presName="rootConnector" presStyleLbl="node2" presStyleIdx="1" presStyleCnt="5"/>
      <dgm:spPr/>
    </dgm:pt>
    <dgm:pt modelId="{A4B91306-D954-4BB8-80B7-1B32C76BD93A}" type="pres">
      <dgm:prSet presAssocID="{B29B2CC8-6122-4813-A104-85B9C0EA5C52}" presName="hierChild4" presStyleCnt="0"/>
      <dgm:spPr/>
    </dgm:pt>
    <dgm:pt modelId="{0D2D58A2-57AA-4044-B5BC-E5924277F1E3}" type="pres">
      <dgm:prSet presAssocID="{B29B2CC8-6122-4813-A104-85B9C0EA5C52}" presName="hierChild5" presStyleCnt="0"/>
      <dgm:spPr/>
    </dgm:pt>
    <dgm:pt modelId="{1BC4DB17-0DB7-4B06-8CD2-EAD12631B0C9}" type="pres">
      <dgm:prSet presAssocID="{25B14C11-D2A1-4F46-9D80-D5DB0FE17E93}" presName="Name37" presStyleLbl="parChTrans1D2" presStyleIdx="2" presStyleCnt="7"/>
      <dgm:spPr/>
    </dgm:pt>
    <dgm:pt modelId="{E0B4C74D-9654-4FA6-9B4C-18BE69203A52}" type="pres">
      <dgm:prSet presAssocID="{0CB10CED-0CBF-4D41-A95E-F94085E35977}" presName="hierRoot2" presStyleCnt="0">
        <dgm:presLayoutVars>
          <dgm:hierBranch val="init"/>
        </dgm:presLayoutVars>
      </dgm:prSet>
      <dgm:spPr/>
    </dgm:pt>
    <dgm:pt modelId="{4A3E983D-51E6-48FA-A9FD-4629CB101FE8}" type="pres">
      <dgm:prSet presAssocID="{0CB10CED-0CBF-4D41-A95E-F94085E35977}" presName="rootComposite" presStyleCnt="0"/>
      <dgm:spPr/>
    </dgm:pt>
    <dgm:pt modelId="{8EB4CFCD-83ED-490B-9720-4741393FB411}" type="pres">
      <dgm:prSet presAssocID="{0CB10CED-0CBF-4D41-A95E-F94085E35977}" presName="rootText" presStyleLbl="node2" presStyleIdx="2" presStyleCnt="5" custLinFactNeighborX="-54451" custLinFactNeighborY="1816">
        <dgm:presLayoutVars>
          <dgm:chPref val="3"/>
        </dgm:presLayoutVars>
      </dgm:prSet>
      <dgm:spPr/>
    </dgm:pt>
    <dgm:pt modelId="{8C7B06C6-8BB6-4305-B3F4-FE8EBD42FFDB}" type="pres">
      <dgm:prSet presAssocID="{0CB10CED-0CBF-4D41-A95E-F94085E35977}" presName="rootConnector" presStyleLbl="node2" presStyleIdx="2" presStyleCnt="5"/>
      <dgm:spPr/>
    </dgm:pt>
    <dgm:pt modelId="{096C7951-620F-494D-8AF0-8AB2161E4A99}" type="pres">
      <dgm:prSet presAssocID="{0CB10CED-0CBF-4D41-A95E-F94085E35977}" presName="hierChild4" presStyleCnt="0"/>
      <dgm:spPr/>
    </dgm:pt>
    <dgm:pt modelId="{EFDA1745-8539-4A13-8B50-890F48549EB9}" type="pres">
      <dgm:prSet presAssocID="{0CB10CED-0CBF-4D41-A95E-F94085E35977}" presName="hierChild5" presStyleCnt="0"/>
      <dgm:spPr/>
    </dgm:pt>
    <dgm:pt modelId="{D6AD005E-BCB2-4C53-A399-CF6113460870}" type="pres">
      <dgm:prSet presAssocID="{27B5E129-0CD4-4338-B0F1-96AB98F8A63E}" presName="Name37" presStyleLbl="parChTrans1D2" presStyleIdx="3" presStyleCnt="7"/>
      <dgm:spPr/>
    </dgm:pt>
    <dgm:pt modelId="{AA451174-E02A-46BE-B1F9-B4C0A0B747A8}" type="pres">
      <dgm:prSet presAssocID="{D600DFB3-B852-49F9-97BC-C53D043203DD}" presName="hierRoot2" presStyleCnt="0">
        <dgm:presLayoutVars>
          <dgm:hierBranch val="init"/>
        </dgm:presLayoutVars>
      </dgm:prSet>
      <dgm:spPr/>
    </dgm:pt>
    <dgm:pt modelId="{74B0AC9D-290E-494D-B29D-A83F8CE27EF1}" type="pres">
      <dgm:prSet presAssocID="{D600DFB3-B852-49F9-97BC-C53D043203DD}" presName="rootComposite" presStyleCnt="0"/>
      <dgm:spPr/>
    </dgm:pt>
    <dgm:pt modelId="{AFB9FC95-A154-4EE3-BCD4-E15E1A5FFEBD}" type="pres">
      <dgm:prSet presAssocID="{D600DFB3-B852-49F9-97BC-C53D043203DD}" presName="rootText" presStyleLbl="node2" presStyleIdx="3" presStyleCnt="5" custLinFactX="88950" custLinFactNeighborX="100000" custLinFactNeighborY="1816">
        <dgm:presLayoutVars>
          <dgm:chPref val="3"/>
        </dgm:presLayoutVars>
      </dgm:prSet>
      <dgm:spPr/>
    </dgm:pt>
    <dgm:pt modelId="{8F45B293-16FD-4B62-8463-7C1FABA2C28B}" type="pres">
      <dgm:prSet presAssocID="{D600DFB3-B852-49F9-97BC-C53D043203DD}" presName="rootConnector" presStyleLbl="node2" presStyleIdx="3" presStyleCnt="5"/>
      <dgm:spPr/>
    </dgm:pt>
    <dgm:pt modelId="{A70D0CBF-B89C-46C4-8274-34F8809F9FDF}" type="pres">
      <dgm:prSet presAssocID="{D600DFB3-B852-49F9-97BC-C53D043203DD}" presName="hierChild4" presStyleCnt="0"/>
      <dgm:spPr/>
    </dgm:pt>
    <dgm:pt modelId="{9EBE8829-DE72-4966-BA9E-000E630937AE}" type="pres">
      <dgm:prSet presAssocID="{D600DFB3-B852-49F9-97BC-C53D043203DD}" presName="hierChild5" presStyleCnt="0"/>
      <dgm:spPr/>
    </dgm:pt>
    <dgm:pt modelId="{1F5DC1AB-2825-46E1-9BF2-1D083856E46A}" type="pres">
      <dgm:prSet presAssocID="{D98ADEB9-F28F-4889-A389-EDCFAFC28C0E}" presName="Name37" presStyleLbl="parChTrans1D2" presStyleIdx="4" presStyleCnt="7"/>
      <dgm:spPr/>
    </dgm:pt>
    <dgm:pt modelId="{2F017375-8DA1-478D-81EF-8BDCC2387C06}" type="pres">
      <dgm:prSet presAssocID="{28A09F86-48FC-4E50-9F31-5DFC396AFAB6}" presName="hierRoot2" presStyleCnt="0">
        <dgm:presLayoutVars>
          <dgm:hierBranch val="init"/>
        </dgm:presLayoutVars>
      </dgm:prSet>
      <dgm:spPr/>
    </dgm:pt>
    <dgm:pt modelId="{9B88BF02-C93F-40D6-BA62-5F7EF73E7221}" type="pres">
      <dgm:prSet presAssocID="{28A09F86-48FC-4E50-9F31-5DFC396AFAB6}" presName="rootComposite" presStyleCnt="0"/>
      <dgm:spPr/>
    </dgm:pt>
    <dgm:pt modelId="{B2AFCDAF-7A29-4376-BE78-A75FC3E8D58D}" type="pres">
      <dgm:prSet presAssocID="{28A09F86-48FC-4E50-9F31-5DFC396AFAB6}" presName="rootText" presStyleLbl="node2" presStyleIdx="4" presStyleCnt="5" custLinFactX="200000" custLinFactNeighborX="240554" custLinFactNeighborY="1816">
        <dgm:presLayoutVars>
          <dgm:chPref val="3"/>
        </dgm:presLayoutVars>
      </dgm:prSet>
      <dgm:spPr/>
    </dgm:pt>
    <dgm:pt modelId="{0E7E3412-DB2B-4BE6-AE03-CC65CC459DFF}" type="pres">
      <dgm:prSet presAssocID="{28A09F86-48FC-4E50-9F31-5DFC396AFAB6}" presName="rootConnector" presStyleLbl="node2" presStyleIdx="4" presStyleCnt="5"/>
      <dgm:spPr/>
    </dgm:pt>
    <dgm:pt modelId="{ECB6A7D4-11F1-4572-B384-3A5D43CCC8B0}" type="pres">
      <dgm:prSet presAssocID="{28A09F86-48FC-4E50-9F31-5DFC396AFAB6}" presName="hierChild4" presStyleCnt="0"/>
      <dgm:spPr/>
    </dgm:pt>
    <dgm:pt modelId="{8D0CD846-D4DB-4D0C-8547-1FA728CB3EA9}" type="pres">
      <dgm:prSet presAssocID="{28A09F86-48FC-4E50-9F31-5DFC396AFAB6}" presName="hierChild5" presStyleCnt="0"/>
      <dgm:spPr/>
    </dgm:pt>
    <dgm:pt modelId="{1DC3ACF8-92E5-4078-929D-FA35330FA776}" type="pres">
      <dgm:prSet presAssocID="{F124AD18-1822-4053-B757-93816D8488C6}" presName="hierChild3" presStyleCnt="0"/>
      <dgm:spPr/>
    </dgm:pt>
    <dgm:pt modelId="{889BEA35-F93F-4719-A48D-BFBDFAA5EA98}" type="pres">
      <dgm:prSet presAssocID="{23409EC0-B18D-4E40-B1B3-2038ADD06C67}" presName="Name111" presStyleLbl="parChTrans1D2" presStyleIdx="5" presStyleCnt="7"/>
      <dgm:spPr/>
    </dgm:pt>
    <dgm:pt modelId="{05DCE28C-3807-49D5-A84A-2FDDAD0CD4B5}" type="pres">
      <dgm:prSet presAssocID="{05D6D87B-5599-4984-B1DB-14E49A5A61A0}" presName="hierRoot3" presStyleCnt="0">
        <dgm:presLayoutVars>
          <dgm:hierBranch val="init"/>
        </dgm:presLayoutVars>
      </dgm:prSet>
      <dgm:spPr/>
    </dgm:pt>
    <dgm:pt modelId="{4A7192F6-60B9-41EB-B96F-95F98A17EBF5}" type="pres">
      <dgm:prSet presAssocID="{05D6D87B-5599-4984-B1DB-14E49A5A61A0}" presName="rootComposite3" presStyleCnt="0"/>
      <dgm:spPr/>
    </dgm:pt>
    <dgm:pt modelId="{8CB6BDD8-D56D-467E-B7DE-85BB9756FF25}" type="pres">
      <dgm:prSet presAssocID="{05D6D87B-5599-4984-B1DB-14E49A5A61A0}" presName="rootText3" presStyleLbl="asst1" presStyleIdx="0" presStyleCnt="2" custLinFactX="-30014" custLinFactNeighborX="-100000" custLinFactNeighborY="-960">
        <dgm:presLayoutVars>
          <dgm:chPref val="3"/>
        </dgm:presLayoutVars>
      </dgm:prSet>
      <dgm:spPr/>
    </dgm:pt>
    <dgm:pt modelId="{CF970F42-F7A8-4705-9AC2-0740A0F9FA1E}" type="pres">
      <dgm:prSet presAssocID="{05D6D87B-5599-4984-B1DB-14E49A5A61A0}" presName="rootConnector3" presStyleLbl="asst1" presStyleIdx="0" presStyleCnt="2"/>
      <dgm:spPr/>
    </dgm:pt>
    <dgm:pt modelId="{75B591BE-A5D8-481B-80C2-EBA6ABA63F6C}" type="pres">
      <dgm:prSet presAssocID="{05D6D87B-5599-4984-B1DB-14E49A5A61A0}" presName="hierChild6" presStyleCnt="0"/>
      <dgm:spPr/>
    </dgm:pt>
    <dgm:pt modelId="{D6C91983-ADA2-4D3E-9A32-3F789EDED06C}" type="pres">
      <dgm:prSet presAssocID="{05D6D87B-5599-4984-B1DB-14E49A5A61A0}" presName="hierChild7" presStyleCnt="0"/>
      <dgm:spPr/>
    </dgm:pt>
    <dgm:pt modelId="{CD2EF7FC-0D86-4610-893A-BBDED90921ED}" type="pres">
      <dgm:prSet presAssocID="{67042898-24DC-42A8-B465-519F22C98DB8}" presName="Name111" presStyleLbl="parChTrans1D2" presStyleIdx="6" presStyleCnt="7"/>
      <dgm:spPr/>
    </dgm:pt>
    <dgm:pt modelId="{FD254E40-2ABB-45B8-B5DB-3BC667A038E2}" type="pres">
      <dgm:prSet presAssocID="{261C3101-6469-4FE2-8A04-A59853781DF8}" presName="hierRoot3" presStyleCnt="0">
        <dgm:presLayoutVars>
          <dgm:hierBranch val="init"/>
        </dgm:presLayoutVars>
      </dgm:prSet>
      <dgm:spPr/>
    </dgm:pt>
    <dgm:pt modelId="{1750FCF2-4114-4083-A5EC-C7E13CB87AE3}" type="pres">
      <dgm:prSet presAssocID="{261C3101-6469-4FE2-8A04-A59853781DF8}" presName="rootComposite3" presStyleCnt="0"/>
      <dgm:spPr/>
    </dgm:pt>
    <dgm:pt modelId="{52A1C4F0-07DA-4AB3-988B-2D1C9F315CF6}" type="pres">
      <dgm:prSet presAssocID="{261C3101-6469-4FE2-8A04-A59853781DF8}" presName="rootText3" presStyleLbl="asst1" presStyleIdx="1" presStyleCnt="2" custLinFactX="28450" custLinFactNeighborX="100000" custLinFactNeighborY="-1999">
        <dgm:presLayoutVars>
          <dgm:chPref val="3"/>
        </dgm:presLayoutVars>
      </dgm:prSet>
      <dgm:spPr/>
    </dgm:pt>
    <dgm:pt modelId="{B9E045EB-925B-4793-A67A-A0E23DF6223C}" type="pres">
      <dgm:prSet presAssocID="{261C3101-6469-4FE2-8A04-A59853781DF8}" presName="rootConnector3" presStyleLbl="asst1" presStyleIdx="1" presStyleCnt="2"/>
      <dgm:spPr/>
    </dgm:pt>
    <dgm:pt modelId="{66F6885B-A4FD-4033-B831-D368B09497F5}" type="pres">
      <dgm:prSet presAssocID="{261C3101-6469-4FE2-8A04-A59853781DF8}" presName="hierChild6" presStyleCnt="0"/>
      <dgm:spPr/>
    </dgm:pt>
    <dgm:pt modelId="{FE98373E-8F29-43B2-9078-561746B64444}" type="pres">
      <dgm:prSet presAssocID="{261C3101-6469-4FE2-8A04-A59853781DF8}" presName="hierChild7" presStyleCnt="0"/>
      <dgm:spPr/>
    </dgm:pt>
  </dgm:ptLst>
  <dgm:cxnLst>
    <dgm:cxn modelId="{4F7F0C0B-FD9B-48CA-80A6-1508072D0AEE}" srcId="{9E4F9DC6-210D-4837-9E74-2D74EEA28DBC}" destId="{F124AD18-1822-4053-B757-93816D8488C6}" srcOrd="0" destOrd="0" parTransId="{756FCD20-3E36-4179-96F0-5FF9F95C0EFD}" sibTransId="{E3EEC5F2-C4A6-4A0C-82C5-D77671549058}"/>
    <dgm:cxn modelId="{3EBCFB14-89AC-4D93-934D-B882EE6CA130}" type="presOf" srcId="{2F08CD09-372F-49E1-8D05-AA176EC09140}" destId="{882601DB-2EDC-4A6D-92E7-049B10C0CBAB}" srcOrd="0" destOrd="0" presId="urn:microsoft.com/office/officeart/2005/8/layout/orgChart1"/>
    <dgm:cxn modelId="{9CDA0B17-6261-43B1-B249-99E5E189F1AA}" type="presOf" srcId="{25B14C11-D2A1-4F46-9D80-D5DB0FE17E93}" destId="{1BC4DB17-0DB7-4B06-8CD2-EAD12631B0C9}" srcOrd="0" destOrd="0" presId="urn:microsoft.com/office/officeart/2005/8/layout/orgChart1"/>
    <dgm:cxn modelId="{058AB923-2B9B-49D3-A121-9D88528A9F36}" type="presOf" srcId="{9E4F9DC6-210D-4837-9E74-2D74EEA28DBC}" destId="{F43BB10B-46DE-4444-8B96-EAEAEC110E6B}" srcOrd="0" destOrd="0" presId="urn:microsoft.com/office/officeart/2005/8/layout/orgChart1"/>
    <dgm:cxn modelId="{81ECBF2C-5383-40AF-AEAE-3AE3146092C7}" srcId="{F124AD18-1822-4053-B757-93816D8488C6}" destId="{D600DFB3-B852-49F9-97BC-C53D043203DD}" srcOrd="5" destOrd="0" parTransId="{27B5E129-0CD4-4338-B0F1-96AB98F8A63E}" sibTransId="{17EEC7F8-A1FE-4E86-B505-F33034ECBE99}"/>
    <dgm:cxn modelId="{61EE413A-CFC7-4470-8377-CE83FB6E22C4}" type="presOf" srcId="{05D6D87B-5599-4984-B1DB-14E49A5A61A0}" destId="{8CB6BDD8-D56D-467E-B7DE-85BB9756FF25}" srcOrd="0" destOrd="0" presId="urn:microsoft.com/office/officeart/2005/8/layout/orgChart1"/>
    <dgm:cxn modelId="{AFB56868-C8C1-4EE5-B863-ED50CD2D70DA}" srcId="{F124AD18-1822-4053-B757-93816D8488C6}" destId="{2F08CD09-372F-49E1-8D05-AA176EC09140}" srcOrd="2" destOrd="0" parTransId="{975B98CD-5110-4E9A-ABFB-39E52DDDC78D}" sibTransId="{A28E3F77-4215-4F2E-9647-AAFA19A5B92C}"/>
    <dgm:cxn modelId="{06DB4C6A-97C8-483B-B545-70317FD2A304}" srcId="{F124AD18-1822-4053-B757-93816D8488C6}" destId="{0CB10CED-0CBF-4D41-A95E-F94085E35977}" srcOrd="4" destOrd="0" parTransId="{25B14C11-D2A1-4F46-9D80-D5DB0FE17E93}" sibTransId="{6147E2DA-60F8-4B3B-AD1F-75281E565BF9}"/>
    <dgm:cxn modelId="{5BFE2D6D-2FF3-46BF-A485-0C3E48E58329}" type="presOf" srcId="{261C3101-6469-4FE2-8A04-A59853781DF8}" destId="{B9E045EB-925B-4793-A67A-A0E23DF6223C}" srcOrd="1" destOrd="0" presId="urn:microsoft.com/office/officeart/2005/8/layout/orgChart1"/>
    <dgm:cxn modelId="{85A38B6F-B81F-4A41-AE63-C201D2C1D9A5}" type="presOf" srcId="{F124AD18-1822-4053-B757-93816D8488C6}" destId="{D154801F-54B2-4418-AEF6-419577D90EE5}" srcOrd="0" destOrd="0" presId="urn:microsoft.com/office/officeart/2005/8/layout/orgChart1"/>
    <dgm:cxn modelId="{54541D52-2A26-46B0-9D7F-F45BB2CE38A2}" srcId="{F124AD18-1822-4053-B757-93816D8488C6}" destId="{28A09F86-48FC-4E50-9F31-5DFC396AFAB6}" srcOrd="6" destOrd="0" parTransId="{D98ADEB9-F28F-4889-A389-EDCFAFC28C0E}" sibTransId="{3F641277-2DC2-4A56-8BC5-55204C5B0E1E}"/>
    <dgm:cxn modelId="{2C90C773-53D8-49A8-9649-A12FA073F877}" srcId="{F124AD18-1822-4053-B757-93816D8488C6}" destId="{261C3101-6469-4FE2-8A04-A59853781DF8}" srcOrd="1" destOrd="0" parTransId="{67042898-24DC-42A8-B465-519F22C98DB8}" sibTransId="{8E2D2097-6BAD-47A9-8650-CA5E65D567F5}"/>
    <dgm:cxn modelId="{601BD875-E89B-46AC-A032-18D6FCCDBD50}" srcId="{F124AD18-1822-4053-B757-93816D8488C6}" destId="{B29B2CC8-6122-4813-A104-85B9C0EA5C52}" srcOrd="3" destOrd="0" parTransId="{A7912656-17F4-4335-B9D2-B8029237486C}" sibTransId="{0ABEFAD1-4065-435B-86B6-1ABA9C38C636}"/>
    <dgm:cxn modelId="{EA576357-0674-4F36-BE97-60DEBC76C9C1}" type="presOf" srcId="{23409EC0-B18D-4E40-B1B3-2038ADD06C67}" destId="{889BEA35-F93F-4719-A48D-BFBDFAA5EA98}" srcOrd="0" destOrd="0" presId="urn:microsoft.com/office/officeart/2005/8/layout/orgChart1"/>
    <dgm:cxn modelId="{91466693-74B4-4F0A-B9AA-D1210FC66D59}" type="presOf" srcId="{0CB10CED-0CBF-4D41-A95E-F94085E35977}" destId="{8C7B06C6-8BB6-4305-B3F4-FE8EBD42FFDB}" srcOrd="1" destOrd="0" presId="urn:microsoft.com/office/officeart/2005/8/layout/orgChart1"/>
    <dgm:cxn modelId="{5C47D395-BAC2-4AE4-AC9C-BC96D8A24A2D}" type="presOf" srcId="{D98ADEB9-F28F-4889-A389-EDCFAFC28C0E}" destId="{1F5DC1AB-2825-46E1-9BF2-1D083856E46A}" srcOrd="0" destOrd="0" presId="urn:microsoft.com/office/officeart/2005/8/layout/orgChart1"/>
    <dgm:cxn modelId="{F7F99C99-51DA-43E2-92FE-F056F3E93F50}" type="presOf" srcId="{27B5E129-0CD4-4338-B0F1-96AB98F8A63E}" destId="{D6AD005E-BCB2-4C53-A399-CF6113460870}" srcOrd="0" destOrd="0" presId="urn:microsoft.com/office/officeart/2005/8/layout/orgChart1"/>
    <dgm:cxn modelId="{C9DF599A-87BE-46D5-A286-6655831E28FC}" type="presOf" srcId="{28A09F86-48FC-4E50-9F31-5DFC396AFAB6}" destId="{B2AFCDAF-7A29-4376-BE78-A75FC3E8D58D}" srcOrd="0" destOrd="0" presId="urn:microsoft.com/office/officeart/2005/8/layout/orgChart1"/>
    <dgm:cxn modelId="{EEA6C19D-CB5B-4453-88FD-1C4E7C890528}" type="presOf" srcId="{28A09F86-48FC-4E50-9F31-5DFC396AFAB6}" destId="{0E7E3412-DB2B-4BE6-AE03-CC65CC459DFF}" srcOrd="1" destOrd="0" presId="urn:microsoft.com/office/officeart/2005/8/layout/orgChart1"/>
    <dgm:cxn modelId="{4A8234A2-6A5E-4A73-A110-5B6EF9AA0A42}" type="presOf" srcId="{67042898-24DC-42A8-B465-519F22C98DB8}" destId="{CD2EF7FC-0D86-4610-893A-BBDED90921ED}" srcOrd="0" destOrd="0" presId="urn:microsoft.com/office/officeart/2005/8/layout/orgChart1"/>
    <dgm:cxn modelId="{287783A5-B60B-4209-98EB-09BF666E5382}" type="presOf" srcId="{D600DFB3-B852-49F9-97BC-C53D043203DD}" destId="{AFB9FC95-A154-4EE3-BCD4-E15E1A5FFEBD}" srcOrd="0" destOrd="0" presId="urn:microsoft.com/office/officeart/2005/8/layout/orgChart1"/>
    <dgm:cxn modelId="{598CCFB9-6199-4A13-B7C2-E6718082F401}" type="presOf" srcId="{A7912656-17F4-4335-B9D2-B8029237486C}" destId="{E28C81EE-3059-4DB8-9CE7-F9F497AE130B}" srcOrd="0" destOrd="0" presId="urn:microsoft.com/office/officeart/2005/8/layout/orgChart1"/>
    <dgm:cxn modelId="{9E2008CD-50A0-4340-97A9-32E622365C66}" srcId="{F124AD18-1822-4053-B757-93816D8488C6}" destId="{05D6D87B-5599-4984-B1DB-14E49A5A61A0}" srcOrd="0" destOrd="0" parTransId="{23409EC0-B18D-4E40-B1B3-2038ADD06C67}" sibTransId="{5A6A427F-480D-4D98-B770-3D087E1315C7}"/>
    <dgm:cxn modelId="{A95F54D3-2FE8-448D-9B51-F425D4FFA768}" type="presOf" srcId="{0CB10CED-0CBF-4D41-A95E-F94085E35977}" destId="{8EB4CFCD-83ED-490B-9720-4741393FB411}" srcOrd="0" destOrd="0" presId="urn:microsoft.com/office/officeart/2005/8/layout/orgChart1"/>
    <dgm:cxn modelId="{AA24B7D7-9E3A-4563-86E1-1DB7C44AD8FD}" type="presOf" srcId="{B29B2CC8-6122-4813-A104-85B9C0EA5C52}" destId="{D0FDA45F-A994-4411-8812-1F7456218F3A}" srcOrd="1" destOrd="0" presId="urn:microsoft.com/office/officeart/2005/8/layout/orgChart1"/>
    <dgm:cxn modelId="{238AF0D9-EC63-488F-8643-63CA58E41E5D}" type="presOf" srcId="{05D6D87B-5599-4984-B1DB-14E49A5A61A0}" destId="{CF970F42-F7A8-4705-9AC2-0740A0F9FA1E}" srcOrd="1" destOrd="0" presId="urn:microsoft.com/office/officeart/2005/8/layout/orgChart1"/>
    <dgm:cxn modelId="{051FC7DB-59C2-40DF-9D69-D774D9DEFC55}" type="presOf" srcId="{2F08CD09-372F-49E1-8D05-AA176EC09140}" destId="{31465338-58A7-43A5-9E46-E1DE6E741DCB}" srcOrd="1" destOrd="0" presId="urn:microsoft.com/office/officeart/2005/8/layout/orgChart1"/>
    <dgm:cxn modelId="{4E8862DF-5328-4C19-B91F-095BD84BF502}" type="presOf" srcId="{975B98CD-5110-4E9A-ABFB-39E52DDDC78D}" destId="{A0FBC0EA-6E35-4196-816B-1DC3C489F996}" srcOrd="0" destOrd="0" presId="urn:microsoft.com/office/officeart/2005/8/layout/orgChart1"/>
    <dgm:cxn modelId="{46A294E0-6C5C-4378-927F-001EFAC02F64}" type="presOf" srcId="{261C3101-6469-4FE2-8A04-A59853781DF8}" destId="{52A1C4F0-07DA-4AB3-988B-2D1C9F315CF6}" srcOrd="0" destOrd="0" presId="urn:microsoft.com/office/officeart/2005/8/layout/orgChart1"/>
    <dgm:cxn modelId="{59D5DFE2-2208-4A16-A918-E6A82A839636}" type="presOf" srcId="{F124AD18-1822-4053-B757-93816D8488C6}" destId="{C0F0EF83-E168-4298-8F5B-A5CA308A0DC7}" srcOrd="1" destOrd="0" presId="urn:microsoft.com/office/officeart/2005/8/layout/orgChart1"/>
    <dgm:cxn modelId="{242CD6EA-6B52-4BB0-ABC3-AFF06D29F93D}" type="presOf" srcId="{B29B2CC8-6122-4813-A104-85B9C0EA5C52}" destId="{608C93D9-A7FD-448D-88F0-AD97E04EC84C}" srcOrd="0" destOrd="0" presId="urn:microsoft.com/office/officeart/2005/8/layout/orgChart1"/>
    <dgm:cxn modelId="{CCFE7DFD-43F8-4A33-BDE1-78AB5CE964A1}" type="presOf" srcId="{D600DFB3-B852-49F9-97BC-C53D043203DD}" destId="{8F45B293-16FD-4B62-8463-7C1FABA2C28B}" srcOrd="1" destOrd="0" presId="urn:microsoft.com/office/officeart/2005/8/layout/orgChart1"/>
    <dgm:cxn modelId="{6F25CFA2-7165-4280-BD23-ADA16B7EE895}" type="presParOf" srcId="{F43BB10B-46DE-4444-8B96-EAEAEC110E6B}" destId="{1E9A3A56-2CFE-4626-806E-684EEB92DE83}" srcOrd="0" destOrd="0" presId="urn:microsoft.com/office/officeart/2005/8/layout/orgChart1"/>
    <dgm:cxn modelId="{ABEB4211-A5CE-4305-B3A0-9D5DD529FC68}" type="presParOf" srcId="{1E9A3A56-2CFE-4626-806E-684EEB92DE83}" destId="{F47D497E-4C2B-482E-9407-FF418A3AD7A6}" srcOrd="0" destOrd="0" presId="urn:microsoft.com/office/officeart/2005/8/layout/orgChart1"/>
    <dgm:cxn modelId="{9C167219-E7AF-4C14-B798-525480F28FD8}" type="presParOf" srcId="{F47D497E-4C2B-482E-9407-FF418A3AD7A6}" destId="{D154801F-54B2-4418-AEF6-419577D90EE5}" srcOrd="0" destOrd="0" presId="urn:microsoft.com/office/officeart/2005/8/layout/orgChart1"/>
    <dgm:cxn modelId="{DDC9DB48-F898-4437-A854-CEC1C4A48BC1}" type="presParOf" srcId="{F47D497E-4C2B-482E-9407-FF418A3AD7A6}" destId="{C0F0EF83-E168-4298-8F5B-A5CA308A0DC7}" srcOrd="1" destOrd="0" presId="urn:microsoft.com/office/officeart/2005/8/layout/orgChart1"/>
    <dgm:cxn modelId="{177466DD-2FBF-4C46-9080-42A178F610D1}" type="presParOf" srcId="{1E9A3A56-2CFE-4626-806E-684EEB92DE83}" destId="{09748A8C-E25C-45B0-96FA-A4F9FED3EAA0}" srcOrd="1" destOrd="0" presId="urn:microsoft.com/office/officeart/2005/8/layout/orgChart1"/>
    <dgm:cxn modelId="{3BF35C62-9394-42AF-849B-5CE3A5C494BE}" type="presParOf" srcId="{09748A8C-E25C-45B0-96FA-A4F9FED3EAA0}" destId="{A0FBC0EA-6E35-4196-816B-1DC3C489F996}" srcOrd="0" destOrd="0" presId="urn:microsoft.com/office/officeart/2005/8/layout/orgChart1"/>
    <dgm:cxn modelId="{55638741-DD75-4A61-8636-058D56FA4B70}" type="presParOf" srcId="{09748A8C-E25C-45B0-96FA-A4F9FED3EAA0}" destId="{80B4C409-1F48-41AD-9417-BF939547CD8C}" srcOrd="1" destOrd="0" presId="urn:microsoft.com/office/officeart/2005/8/layout/orgChart1"/>
    <dgm:cxn modelId="{CF3AF23D-9EA6-4DD7-8E6B-EBD12AADBBA5}" type="presParOf" srcId="{80B4C409-1F48-41AD-9417-BF939547CD8C}" destId="{E1A6886E-9667-4754-B0DE-2A03A8F8553C}" srcOrd="0" destOrd="0" presId="urn:microsoft.com/office/officeart/2005/8/layout/orgChart1"/>
    <dgm:cxn modelId="{7F4FDB93-5063-4154-B4DF-B06E3478F648}" type="presParOf" srcId="{E1A6886E-9667-4754-B0DE-2A03A8F8553C}" destId="{882601DB-2EDC-4A6D-92E7-049B10C0CBAB}" srcOrd="0" destOrd="0" presId="urn:microsoft.com/office/officeart/2005/8/layout/orgChart1"/>
    <dgm:cxn modelId="{7E378A26-78FF-4883-A449-A760C3F4EE18}" type="presParOf" srcId="{E1A6886E-9667-4754-B0DE-2A03A8F8553C}" destId="{31465338-58A7-43A5-9E46-E1DE6E741DCB}" srcOrd="1" destOrd="0" presId="urn:microsoft.com/office/officeart/2005/8/layout/orgChart1"/>
    <dgm:cxn modelId="{7375C2D4-870B-46AB-8A0A-735F87FC7885}" type="presParOf" srcId="{80B4C409-1F48-41AD-9417-BF939547CD8C}" destId="{BEF408F7-2304-4BAC-B112-3FBBB7A8EF4A}" srcOrd="1" destOrd="0" presId="urn:microsoft.com/office/officeart/2005/8/layout/orgChart1"/>
    <dgm:cxn modelId="{42B307C7-B808-4677-A40E-8372136C8E0D}" type="presParOf" srcId="{80B4C409-1F48-41AD-9417-BF939547CD8C}" destId="{12A5A25F-78F1-40B8-80F0-FE0D57A5CC6B}" srcOrd="2" destOrd="0" presId="urn:microsoft.com/office/officeart/2005/8/layout/orgChart1"/>
    <dgm:cxn modelId="{39B23A53-4ABB-4917-A493-62847012626F}" type="presParOf" srcId="{09748A8C-E25C-45B0-96FA-A4F9FED3EAA0}" destId="{E28C81EE-3059-4DB8-9CE7-F9F497AE130B}" srcOrd="2" destOrd="0" presId="urn:microsoft.com/office/officeart/2005/8/layout/orgChart1"/>
    <dgm:cxn modelId="{895A6A1A-16E0-4971-ACA6-08E66CE3E6E2}" type="presParOf" srcId="{09748A8C-E25C-45B0-96FA-A4F9FED3EAA0}" destId="{4F7A9E5C-F8CE-4958-9861-BF3BB13F79CD}" srcOrd="3" destOrd="0" presId="urn:microsoft.com/office/officeart/2005/8/layout/orgChart1"/>
    <dgm:cxn modelId="{5EE91CBA-035F-4503-BA74-78DDB89121F9}" type="presParOf" srcId="{4F7A9E5C-F8CE-4958-9861-BF3BB13F79CD}" destId="{3DB9FB65-0E73-45B8-ABE5-554DAAC31FD5}" srcOrd="0" destOrd="0" presId="urn:microsoft.com/office/officeart/2005/8/layout/orgChart1"/>
    <dgm:cxn modelId="{BC78E52B-6E8E-4E0C-8C76-3CA5446D9FD5}" type="presParOf" srcId="{3DB9FB65-0E73-45B8-ABE5-554DAAC31FD5}" destId="{608C93D9-A7FD-448D-88F0-AD97E04EC84C}" srcOrd="0" destOrd="0" presId="urn:microsoft.com/office/officeart/2005/8/layout/orgChart1"/>
    <dgm:cxn modelId="{6C3F24EF-8E2C-4C39-9551-86F83EE1D3AC}" type="presParOf" srcId="{3DB9FB65-0E73-45B8-ABE5-554DAAC31FD5}" destId="{D0FDA45F-A994-4411-8812-1F7456218F3A}" srcOrd="1" destOrd="0" presId="urn:microsoft.com/office/officeart/2005/8/layout/orgChart1"/>
    <dgm:cxn modelId="{B10AA14D-DC74-4333-9749-0E326E1AD73D}" type="presParOf" srcId="{4F7A9E5C-F8CE-4958-9861-BF3BB13F79CD}" destId="{A4B91306-D954-4BB8-80B7-1B32C76BD93A}" srcOrd="1" destOrd="0" presId="urn:microsoft.com/office/officeart/2005/8/layout/orgChart1"/>
    <dgm:cxn modelId="{0816017F-AF4A-4999-B3E5-E09D4CE245D9}" type="presParOf" srcId="{4F7A9E5C-F8CE-4958-9861-BF3BB13F79CD}" destId="{0D2D58A2-57AA-4044-B5BC-E5924277F1E3}" srcOrd="2" destOrd="0" presId="urn:microsoft.com/office/officeart/2005/8/layout/orgChart1"/>
    <dgm:cxn modelId="{C39B1D33-83CF-4D76-B01F-72EE8754A6E0}" type="presParOf" srcId="{09748A8C-E25C-45B0-96FA-A4F9FED3EAA0}" destId="{1BC4DB17-0DB7-4B06-8CD2-EAD12631B0C9}" srcOrd="4" destOrd="0" presId="urn:microsoft.com/office/officeart/2005/8/layout/orgChart1"/>
    <dgm:cxn modelId="{75241569-8FDE-45A9-B9A7-BBFE904641EB}" type="presParOf" srcId="{09748A8C-E25C-45B0-96FA-A4F9FED3EAA0}" destId="{E0B4C74D-9654-4FA6-9B4C-18BE69203A52}" srcOrd="5" destOrd="0" presId="urn:microsoft.com/office/officeart/2005/8/layout/orgChart1"/>
    <dgm:cxn modelId="{FBC32B5C-8C85-41DB-B10F-CF47F3A6AB42}" type="presParOf" srcId="{E0B4C74D-9654-4FA6-9B4C-18BE69203A52}" destId="{4A3E983D-51E6-48FA-A9FD-4629CB101FE8}" srcOrd="0" destOrd="0" presId="urn:microsoft.com/office/officeart/2005/8/layout/orgChart1"/>
    <dgm:cxn modelId="{94380E00-6282-404A-86D1-6D58BAC6E7DA}" type="presParOf" srcId="{4A3E983D-51E6-48FA-A9FD-4629CB101FE8}" destId="{8EB4CFCD-83ED-490B-9720-4741393FB411}" srcOrd="0" destOrd="0" presId="urn:microsoft.com/office/officeart/2005/8/layout/orgChart1"/>
    <dgm:cxn modelId="{79F2E0DC-E38F-47BB-B49E-B2C3B0817F11}" type="presParOf" srcId="{4A3E983D-51E6-48FA-A9FD-4629CB101FE8}" destId="{8C7B06C6-8BB6-4305-B3F4-FE8EBD42FFDB}" srcOrd="1" destOrd="0" presId="urn:microsoft.com/office/officeart/2005/8/layout/orgChart1"/>
    <dgm:cxn modelId="{00927943-3CD0-4781-8891-6967B271679D}" type="presParOf" srcId="{E0B4C74D-9654-4FA6-9B4C-18BE69203A52}" destId="{096C7951-620F-494D-8AF0-8AB2161E4A99}" srcOrd="1" destOrd="0" presId="urn:microsoft.com/office/officeart/2005/8/layout/orgChart1"/>
    <dgm:cxn modelId="{956CB620-FF97-4849-9A64-EF27ADB18712}" type="presParOf" srcId="{E0B4C74D-9654-4FA6-9B4C-18BE69203A52}" destId="{EFDA1745-8539-4A13-8B50-890F48549EB9}" srcOrd="2" destOrd="0" presId="urn:microsoft.com/office/officeart/2005/8/layout/orgChart1"/>
    <dgm:cxn modelId="{5F366DB3-E809-4C23-B391-6C0E99FAC161}" type="presParOf" srcId="{09748A8C-E25C-45B0-96FA-A4F9FED3EAA0}" destId="{D6AD005E-BCB2-4C53-A399-CF6113460870}" srcOrd="6" destOrd="0" presId="urn:microsoft.com/office/officeart/2005/8/layout/orgChart1"/>
    <dgm:cxn modelId="{3D139C3A-F7D8-46F4-907C-D4D1C12C8A89}" type="presParOf" srcId="{09748A8C-E25C-45B0-96FA-A4F9FED3EAA0}" destId="{AA451174-E02A-46BE-B1F9-B4C0A0B747A8}" srcOrd="7" destOrd="0" presId="urn:microsoft.com/office/officeart/2005/8/layout/orgChart1"/>
    <dgm:cxn modelId="{0285A76A-A691-43F5-93C5-40EFC76F73BC}" type="presParOf" srcId="{AA451174-E02A-46BE-B1F9-B4C0A0B747A8}" destId="{74B0AC9D-290E-494D-B29D-A83F8CE27EF1}" srcOrd="0" destOrd="0" presId="urn:microsoft.com/office/officeart/2005/8/layout/orgChart1"/>
    <dgm:cxn modelId="{6412CFD0-86C2-4D04-9C28-5E63ABFDDF63}" type="presParOf" srcId="{74B0AC9D-290E-494D-B29D-A83F8CE27EF1}" destId="{AFB9FC95-A154-4EE3-BCD4-E15E1A5FFEBD}" srcOrd="0" destOrd="0" presId="urn:microsoft.com/office/officeart/2005/8/layout/orgChart1"/>
    <dgm:cxn modelId="{5A121259-6CE5-4E2B-95E3-91164BE0D484}" type="presParOf" srcId="{74B0AC9D-290E-494D-B29D-A83F8CE27EF1}" destId="{8F45B293-16FD-4B62-8463-7C1FABA2C28B}" srcOrd="1" destOrd="0" presId="urn:microsoft.com/office/officeart/2005/8/layout/orgChart1"/>
    <dgm:cxn modelId="{831607FD-1601-417C-A576-912BB113E096}" type="presParOf" srcId="{AA451174-E02A-46BE-B1F9-B4C0A0B747A8}" destId="{A70D0CBF-B89C-46C4-8274-34F8809F9FDF}" srcOrd="1" destOrd="0" presId="urn:microsoft.com/office/officeart/2005/8/layout/orgChart1"/>
    <dgm:cxn modelId="{12BB79A7-CEE7-46F1-9C54-E9D451CA0F25}" type="presParOf" srcId="{AA451174-E02A-46BE-B1F9-B4C0A0B747A8}" destId="{9EBE8829-DE72-4966-BA9E-000E630937AE}" srcOrd="2" destOrd="0" presId="urn:microsoft.com/office/officeart/2005/8/layout/orgChart1"/>
    <dgm:cxn modelId="{359DC8C4-EB2F-447B-B6BD-AF7A3BF9AD02}" type="presParOf" srcId="{09748A8C-E25C-45B0-96FA-A4F9FED3EAA0}" destId="{1F5DC1AB-2825-46E1-9BF2-1D083856E46A}" srcOrd="8" destOrd="0" presId="urn:microsoft.com/office/officeart/2005/8/layout/orgChart1"/>
    <dgm:cxn modelId="{4448DC73-2148-4D7B-8FD2-D6C6D59FE5A4}" type="presParOf" srcId="{09748A8C-E25C-45B0-96FA-A4F9FED3EAA0}" destId="{2F017375-8DA1-478D-81EF-8BDCC2387C06}" srcOrd="9" destOrd="0" presId="urn:microsoft.com/office/officeart/2005/8/layout/orgChart1"/>
    <dgm:cxn modelId="{255985F2-A7F9-4F64-8419-B636A6830EDF}" type="presParOf" srcId="{2F017375-8DA1-478D-81EF-8BDCC2387C06}" destId="{9B88BF02-C93F-40D6-BA62-5F7EF73E7221}" srcOrd="0" destOrd="0" presId="urn:microsoft.com/office/officeart/2005/8/layout/orgChart1"/>
    <dgm:cxn modelId="{2E4A7402-9A90-4A2D-80C1-B96FC4F7492E}" type="presParOf" srcId="{9B88BF02-C93F-40D6-BA62-5F7EF73E7221}" destId="{B2AFCDAF-7A29-4376-BE78-A75FC3E8D58D}" srcOrd="0" destOrd="0" presId="urn:microsoft.com/office/officeart/2005/8/layout/orgChart1"/>
    <dgm:cxn modelId="{4E61645F-902B-4B56-BFEE-47E52425EA9F}" type="presParOf" srcId="{9B88BF02-C93F-40D6-BA62-5F7EF73E7221}" destId="{0E7E3412-DB2B-4BE6-AE03-CC65CC459DFF}" srcOrd="1" destOrd="0" presId="urn:microsoft.com/office/officeart/2005/8/layout/orgChart1"/>
    <dgm:cxn modelId="{5A8C2AD5-22D7-4B9B-A772-D69203315461}" type="presParOf" srcId="{2F017375-8DA1-478D-81EF-8BDCC2387C06}" destId="{ECB6A7D4-11F1-4572-B384-3A5D43CCC8B0}" srcOrd="1" destOrd="0" presId="urn:microsoft.com/office/officeart/2005/8/layout/orgChart1"/>
    <dgm:cxn modelId="{35F6568D-8B4F-4765-8DAA-BA2514DFC6C6}" type="presParOf" srcId="{2F017375-8DA1-478D-81EF-8BDCC2387C06}" destId="{8D0CD846-D4DB-4D0C-8547-1FA728CB3EA9}" srcOrd="2" destOrd="0" presId="urn:microsoft.com/office/officeart/2005/8/layout/orgChart1"/>
    <dgm:cxn modelId="{AB915208-5913-4159-9694-976246C8FE55}" type="presParOf" srcId="{1E9A3A56-2CFE-4626-806E-684EEB92DE83}" destId="{1DC3ACF8-92E5-4078-929D-FA35330FA776}" srcOrd="2" destOrd="0" presId="urn:microsoft.com/office/officeart/2005/8/layout/orgChart1"/>
    <dgm:cxn modelId="{9A0839F5-41B3-4028-996E-9C75524FADD8}" type="presParOf" srcId="{1DC3ACF8-92E5-4078-929D-FA35330FA776}" destId="{889BEA35-F93F-4719-A48D-BFBDFAA5EA98}" srcOrd="0" destOrd="0" presId="urn:microsoft.com/office/officeart/2005/8/layout/orgChart1"/>
    <dgm:cxn modelId="{F5FE4D92-BAA5-483A-8469-C5E8BF9D7D14}" type="presParOf" srcId="{1DC3ACF8-92E5-4078-929D-FA35330FA776}" destId="{05DCE28C-3807-49D5-A84A-2FDDAD0CD4B5}" srcOrd="1" destOrd="0" presId="urn:microsoft.com/office/officeart/2005/8/layout/orgChart1"/>
    <dgm:cxn modelId="{4CCCE220-7F91-464F-934F-4BA3A0F17458}" type="presParOf" srcId="{05DCE28C-3807-49D5-A84A-2FDDAD0CD4B5}" destId="{4A7192F6-60B9-41EB-B96F-95F98A17EBF5}" srcOrd="0" destOrd="0" presId="urn:microsoft.com/office/officeart/2005/8/layout/orgChart1"/>
    <dgm:cxn modelId="{5FA8A693-83FE-4BDF-B7A1-4656609CE74F}" type="presParOf" srcId="{4A7192F6-60B9-41EB-B96F-95F98A17EBF5}" destId="{8CB6BDD8-D56D-467E-B7DE-85BB9756FF25}" srcOrd="0" destOrd="0" presId="urn:microsoft.com/office/officeart/2005/8/layout/orgChart1"/>
    <dgm:cxn modelId="{B3C5B789-361D-40DC-8E74-9A6663742C56}" type="presParOf" srcId="{4A7192F6-60B9-41EB-B96F-95F98A17EBF5}" destId="{CF970F42-F7A8-4705-9AC2-0740A0F9FA1E}" srcOrd="1" destOrd="0" presId="urn:microsoft.com/office/officeart/2005/8/layout/orgChart1"/>
    <dgm:cxn modelId="{9605EEF5-4683-4786-8297-C2E5C00DA3E7}" type="presParOf" srcId="{05DCE28C-3807-49D5-A84A-2FDDAD0CD4B5}" destId="{75B591BE-A5D8-481B-80C2-EBA6ABA63F6C}" srcOrd="1" destOrd="0" presId="urn:microsoft.com/office/officeart/2005/8/layout/orgChart1"/>
    <dgm:cxn modelId="{6C79E8AA-0A8A-426F-B716-7875E51C5598}" type="presParOf" srcId="{05DCE28C-3807-49D5-A84A-2FDDAD0CD4B5}" destId="{D6C91983-ADA2-4D3E-9A32-3F789EDED06C}" srcOrd="2" destOrd="0" presId="urn:microsoft.com/office/officeart/2005/8/layout/orgChart1"/>
    <dgm:cxn modelId="{54460309-27F2-410A-9ABA-8B6190693198}" type="presParOf" srcId="{1DC3ACF8-92E5-4078-929D-FA35330FA776}" destId="{CD2EF7FC-0D86-4610-893A-BBDED90921ED}" srcOrd="2" destOrd="0" presId="urn:microsoft.com/office/officeart/2005/8/layout/orgChart1"/>
    <dgm:cxn modelId="{A04A6A73-EE60-4B17-8914-8775E9D86835}" type="presParOf" srcId="{1DC3ACF8-92E5-4078-929D-FA35330FA776}" destId="{FD254E40-2ABB-45B8-B5DB-3BC667A038E2}" srcOrd="3" destOrd="0" presId="urn:microsoft.com/office/officeart/2005/8/layout/orgChart1"/>
    <dgm:cxn modelId="{BC942C5E-BD51-430B-B5FF-89B84DA75E31}" type="presParOf" srcId="{FD254E40-2ABB-45B8-B5DB-3BC667A038E2}" destId="{1750FCF2-4114-4083-A5EC-C7E13CB87AE3}" srcOrd="0" destOrd="0" presId="urn:microsoft.com/office/officeart/2005/8/layout/orgChart1"/>
    <dgm:cxn modelId="{4C9A10BB-F114-45C7-B49D-2565330F4349}" type="presParOf" srcId="{1750FCF2-4114-4083-A5EC-C7E13CB87AE3}" destId="{52A1C4F0-07DA-4AB3-988B-2D1C9F315CF6}" srcOrd="0" destOrd="0" presId="urn:microsoft.com/office/officeart/2005/8/layout/orgChart1"/>
    <dgm:cxn modelId="{17ED8F2D-5421-416E-80A8-5CAFCA99F2B4}" type="presParOf" srcId="{1750FCF2-4114-4083-A5EC-C7E13CB87AE3}" destId="{B9E045EB-925B-4793-A67A-A0E23DF6223C}" srcOrd="1" destOrd="0" presId="urn:microsoft.com/office/officeart/2005/8/layout/orgChart1"/>
    <dgm:cxn modelId="{A27BA109-C8D4-4E49-86BE-C73C46E2AA60}" type="presParOf" srcId="{FD254E40-2ABB-45B8-B5DB-3BC667A038E2}" destId="{66F6885B-A4FD-4033-B831-D368B09497F5}" srcOrd="1" destOrd="0" presId="urn:microsoft.com/office/officeart/2005/8/layout/orgChart1"/>
    <dgm:cxn modelId="{1DEEE60B-8884-4A86-9DAD-87D406E6CDBD}" type="presParOf" srcId="{FD254E40-2ABB-45B8-B5DB-3BC667A038E2}" destId="{FE98373E-8F29-43B2-9078-561746B6444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4F9DC6-210D-4837-9E74-2D74EEA28DBC}"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nb-NO"/>
        </a:p>
      </dgm:t>
    </dgm:pt>
    <dgm:pt modelId="{F124AD18-1822-4053-B757-93816D8488C6}">
      <dgm:prSet phldrT="[Tekst]"/>
      <dgm:spPr>
        <a:solidFill>
          <a:schemeClr val="accent1">
            <a:lumMod val="60000"/>
            <a:lumOff val="40000"/>
          </a:schemeClr>
        </a:solidFill>
        <a:ln>
          <a:solidFill>
            <a:schemeClr val="accent1"/>
          </a:solidFill>
        </a:ln>
      </dgm:spPr>
      <dgm:t>
        <a:bodyPr/>
        <a:lstStyle/>
        <a:p>
          <a:r>
            <a:rPr lang="nb-NO" dirty="0"/>
            <a:t>Carl Oscar Øhrn</a:t>
          </a:r>
        </a:p>
        <a:p>
          <a:r>
            <a:rPr lang="nb-NO" dirty="0"/>
            <a:t>Styreleder</a:t>
          </a:r>
        </a:p>
      </dgm:t>
    </dgm:pt>
    <dgm:pt modelId="{756FCD20-3E36-4179-96F0-5FF9F95C0EFD}" type="parTrans" cxnId="{4F7F0C0B-FD9B-48CA-80A6-1508072D0AEE}">
      <dgm:prSet/>
      <dgm:spPr/>
      <dgm:t>
        <a:bodyPr/>
        <a:lstStyle/>
        <a:p>
          <a:endParaRPr lang="nb-NO"/>
        </a:p>
      </dgm:t>
    </dgm:pt>
    <dgm:pt modelId="{E3EEC5F2-C4A6-4A0C-82C5-D77671549058}" type="sibTrans" cxnId="{4F7F0C0B-FD9B-48CA-80A6-1508072D0AEE}">
      <dgm:prSet/>
      <dgm:spPr/>
      <dgm:t>
        <a:bodyPr/>
        <a:lstStyle/>
        <a:p>
          <a:endParaRPr lang="nb-NO"/>
        </a:p>
      </dgm:t>
    </dgm:pt>
    <dgm:pt modelId="{05D6D87B-5599-4984-B1DB-14E49A5A61A0}" type="asst">
      <dgm:prSet phldrT="[Tekst]"/>
      <dgm:spPr>
        <a:solidFill>
          <a:schemeClr val="accent1">
            <a:lumMod val="60000"/>
            <a:lumOff val="40000"/>
          </a:schemeClr>
        </a:solidFill>
        <a:ln>
          <a:solidFill>
            <a:schemeClr val="accent1"/>
          </a:solidFill>
        </a:ln>
      </dgm:spPr>
      <dgm:t>
        <a:bodyPr/>
        <a:lstStyle/>
        <a:p>
          <a:r>
            <a:rPr lang="nb-NO" b="1" dirty="0"/>
            <a:t>Sven Ivar Fonn</a:t>
          </a:r>
        </a:p>
        <a:p>
          <a:r>
            <a:rPr lang="nb-NO" dirty="0"/>
            <a:t>Kasserer</a:t>
          </a:r>
        </a:p>
      </dgm:t>
    </dgm:pt>
    <dgm:pt modelId="{23409EC0-B18D-4E40-B1B3-2038ADD06C67}" type="parTrans" cxnId="{9E2008CD-50A0-4340-97A9-32E622365C66}">
      <dgm:prSet/>
      <dgm:spPr/>
      <dgm:t>
        <a:bodyPr/>
        <a:lstStyle/>
        <a:p>
          <a:endParaRPr lang="nb-NO"/>
        </a:p>
      </dgm:t>
    </dgm:pt>
    <dgm:pt modelId="{5A6A427F-480D-4D98-B770-3D087E1315C7}" type="sibTrans" cxnId="{9E2008CD-50A0-4340-97A9-32E622365C66}">
      <dgm:prSet/>
      <dgm:spPr/>
      <dgm:t>
        <a:bodyPr/>
        <a:lstStyle/>
        <a:p>
          <a:endParaRPr lang="nb-NO"/>
        </a:p>
      </dgm:t>
    </dgm:pt>
    <dgm:pt modelId="{B29B2CC8-6122-4813-A104-85B9C0EA5C52}">
      <dgm:prSet phldrT="[Tekst]"/>
      <dgm:spPr>
        <a:solidFill>
          <a:srgbClr val="0070C0"/>
        </a:solidFill>
      </dgm:spPr>
      <dgm:t>
        <a:bodyPr/>
        <a:lstStyle/>
        <a:p>
          <a:r>
            <a:rPr lang="nb-NO" b="1" dirty="0" err="1"/>
            <a:t>Aarstein</a:t>
          </a:r>
          <a:r>
            <a:rPr lang="nb-NO" b="1" dirty="0"/>
            <a:t> </a:t>
          </a:r>
          <a:r>
            <a:rPr lang="nb-NO" b="1" dirty="0" err="1"/>
            <a:t>Vigulf</a:t>
          </a:r>
          <a:endParaRPr lang="nb-NO" b="1" dirty="0"/>
        </a:p>
        <a:p>
          <a:r>
            <a:rPr lang="nb-NO" dirty="0"/>
            <a:t>Sekretær</a:t>
          </a:r>
          <a:br>
            <a:rPr lang="nb-NO" dirty="0"/>
          </a:br>
          <a:r>
            <a:rPr lang="nb-NO" dirty="0"/>
            <a:t>(for 1 år)</a:t>
          </a:r>
        </a:p>
      </dgm:t>
    </dgm:pt>
    <dgm:pt modelId="{A7912656-17F4-4335-B9D2-B8029237486C}" type="parTrans" cxnId="{601BD875-E89B-46AC-A032-18D6FCCDBD50}">
      <dgm:prSet/>
      <dgm:spPr/>
      <dgm:t>
        <a:bodyPr/>
        <a:lstStyle/>
        <a:p>
          <a:endParaRPr lang="nb-NO"/>
        </a:p>
      </dgm:t>
    </dgm:pt>
    <dgm:pt modelId="{0ABEFAD1-4065-435B-86B6-1ABA9C38C636}" type="sibTrans" cxnId="{601BD875-E89B-46AC-A032-18D6FCCDBD50}">
      <dgm:prSet/>
      <dgm:spPr/>
      <dgm:t>
        <a:bodyPr/>
        <a:lstStyle/>
        <a:p>
          <a:endParaRPr lang="nb-NO"/>
        </a:p>
      </dgm:t>
    </dgm:pt>
    <dgm:pt modelId="{2F08CD09-372F-49E1-8D05-AA176EC09140}">
      <dgm:prSet phldrT="[Tekst]"/>
      <dgm:spPr>
        <a:solidFill>
          <a:srgbClr val="0070C0"/>
        </a:solidFill>
      </dgm:spPr>
      <dgm:t>
        <a:bodyPr/>
        <a:lstStyle/>
        <a:p>
          <a:r>
            <a:rPr lang="nb-NO" b="1" dirty="0"/>
            <a:t>Thomas Vandbakk</a:t>
          </a:r>
        </a:p>
        <a:p>
          <a:r>
            <a:rPr lang="nb-NO" dirty="0"/>
            <a:t>Styremedlem</a:t>
          </a:r>
        </a:p>
      </dgm:t>
    </dgm:pt>
    <dgm:pt modelId="{975B98CD-5110-4E9A-ABFB-39E52DDDC78D}" type="parTrans" cxnId="{AFB56868-C8C1-4EE5-B863-ED50CD2D70DA}">
      <dgm:prSet/>
      <dgm:spPr/>
      <dgm:t>
        <a:bodyPr/>
        <a:lstStyle/>
        <a:p>
          <a:endParaRPr lang="nb-NO"/>
        </a:p>
      </dgm:t>
    </dgm:pt>
    <dgm:pt modelId="{A28E3F77-4215-4F2E-9647-AAFA19A5B92C}" type="sibTrans" cxnId="{AFB56868-C8C1-4EE5-B863-ED50CD2D70DA}">
      <dgm:prSet/>
      <dgm:spPr/>
      <dgm:t>
        <a:bodyPr/>
        <a:lstStyle/>
        <a:p>
          <a:endParaRPr lang="nb-NO"/>
        </a:p>
      </dgm:t>
    </dgm:pt>
    <dgm:pt modelId="{0CB10CED-0CBF-4D41-A95E-F94085E35977}">
      <dgm:prSet phldrT="[Tekst]"/>
      <dgm:spPr>
        <a:solidFill>
          <a:schemeClr val="accent1">
            <a:lumMod val="60000"/>
            <a:lumOff val="40000"/>
          </a:schemeClr>
        </a:solidFill>
        <a:ln>
          <a:solidFill>
            <a:schemeClr val="accent1"/>
          </a:solidFill>
        </a:ln>
      </dgm:spPr>
      <dgm:t>
        <a:bodyPr/>
        <a:lstStyle/>
        <a:p>
          <a:r>
            <a:rPr lang="nb-NO" b="1" dirty="0"/>
            <a:t>Tone Jørgensen</a:t>
          </a:r>
        </a:p>
        <a:p>
          <a:r>
            <a:rPr lang="nb-NO" dirty="0"/>
            <a:t>Styremedlem</a:t>
          </a:r>
        </a:p>
      </dgm:t>
    </dgm:pt>
    <dgm:pt modelId="{25B14C11-D2A1-4F46-9D80-D5DB0FE17E93}" type="parTrans" cxnId="{06DB4C6A-97C8-483B-B545-70317FD2A304}">
      <dgm:prSet/>
      <dgm:spPr/>
      <dgm:t>
        <a:bodyPr/>
        <a:lstStyle/>
        <a:p>
          <a:endParaRPr lang="nb-NO"/>
        </a:p>
      </dgm:t>
    </dgm:pt>
    <dgm:pt modelId="{6147E2DA-60F8-4B3B-AD1F-75281E565BF9}" type="sibTrans" cxnId="{06DB4C6A-97C8-483B-B545-70317FD2A304}">
      <dgm:prSet/>
      <dgm:spPr/>
      <dgm:t>
        <a:bodyPr/>
        <a:lstStyle/>
        <a:p>
          <a:endParaRPr lang="nb-NO"/>
        </a:p>
      </dgm:t>
    </dgm:pt>
    <dgm:pt modelId="{D600DFB3-B852-49F9-97BC-C53D043203DD}">
      <dgm:prSet phldrT="[Tekst]"/>
      <dgm:spPr>
        <a:solidFill>
          <a:schemeClr val="accent1"/>
        </a:solidFill>
        <a:ln>
          <a:solidFill>
            <a:schemeClr val="accent1"/>
          </a:solidFill>
        </a:ln>
      </dgm:spPr>
      <dgm:t>
        <a:bodyPr/>
        <a:lstStyle/>
        <a:p>
          <a:r>
            <a:rPr lang="nb-NO" b="1" dirty="0"/>
            <a:t>Kristian </a:t>
          </a:r>
          <a:r>
            <a:rPr lang="nb-NO" b="1" dirty="0" err="1"/>
            <a:t>Tonnem</a:t>
          </a:r>
          <a:endParaRPr lang="nb-NO" b="1" dirty="0"/>
        </a:p>
        <a:p>
          <a:r>
            <a:rPr lang="nb-NO" b="1" dirty="0"/>
            <a:t>1</a:t>
          </a:r>
          <a:r>
            <a:rPr lang="nb-NO" dirty="0"/>
            <a:t>Vara</a:t>
          </a:r>
        </a:p>
      </dgm:t>
    </dgm:pt>
    <dgm:pt modelId="{27B5E129-0CD4-4338-B0F1-96AB98F8A63E}" type="parTrans" cxnId="{81ECBF2C-5383-40AF-AEAE-3AE3146092C7}">
      <dgm:prSet/>
      <dgm:spPr/>
      <dgm:t>
        <a:bodyPr/>
        <a:lstStyle/>
        <a:p>
          <a:endParaRPr lang="nb-NO"/>
        </a:p>
      </dgm:t>
    </dgm:pt>
    <dgm:pt modelId="{17EEC7F8-A1FE-4E86-B505-F33034ECBE99}" type="sibTrans" cxnId="{81ECBF2C-5383-40AF-AEAE-3AE3146092C7}">
      <dgm:prSet/>
      <dgm:spPr/>
      <dgm:t>
        <a:bodyPr/>
        <a:lstStyle/>
        <a:p>
          <a:endParaRPr lang="nb-NO"/>
        </a:p>
      </dgm:t>
    </dgm:pt>
    <dgm:pt modelId="{28A09F86-48FC-4E50-9F31-5DFC396AFAB6}">
      <dgm:prSet phldrT="[Tekst]"/>
      <dgm:spPr>
        <a:solidFill>
          <a:schemeClr val="accent1"/>
        </a:solidFill>
        <a:ln>
          <a:solidFill>
            <a:schemeClr val="accent1"/>
          </a:solidFill>
        </a:ln>
      </dgm:spPr>
      <dgm:t>
        <a:bodyPr/>
        <a:lstStyle/>
        <a:p>
          <a:r>
            <a:rPr lang="nb-NO" b="1" dirty="0"/>
            <a:t>Øyvind Fjørtoft</a:t>
          </a:r>
        </a:p>
        <a:p>
          <a:r>
            <a:rPr lang="nb-NO" b="1" dirty="0"/>
            <a:t>Iversen</a:t>
          </a:r>
        </a:p>
        <a:p>
          <a:r>
            <a:rPr lang="nb-NO" b="1" dirty="0"/>
            <a:t>2</a:t>
          </a:r>
          <a:r>
            <a:rPr lang="nb-NO" dirty="0"/>
            <a:t>Vara</a:t>
          </a:r>
        </a:p>
      </dgm:t>
    </dgm:pt>
    <dgm:pt modelId="{D98ADEB9-F28F-4889-A389-EDCFAFC28C0E}" type="parTrans" cxnId="{54541D52-2A26-46B0-9D7F-F45BB2CE38A2}">
      <dgm:prSet/>
      <dgm:spPr/>
      <dgm:t>
        <a:bodyPr/>
        <a:lstStyle/>
        <a:p>
          <a:endParaRPr lang="nb-NO"/>
        </a:p>
      </dgm:t>
    </dgm:pt>
    <dgm:pt modelId="{3F641277-2DC2-4A56-8BC5-55204C5B0E1E}" type="sibTrans" cxnId="{54541D52-2A26-46B0-9D7F-F45BB2CE38A2}">
      <dgm:prSet/>
      <dgm:spPr/>
      <dgm:t>
        <a:bodyPr/>
        <a:lstStyle/>
        <a:p>
          <a:endParaRPr lang="nb-NO"/>
        </a:p>
      </dgm:t>
    </dgm:pt>
    <dgm:pt modelId="{261C3101-6469-4FE2-8A04-A59853781DF8}" type="asst">
      <dgm:prSet phldrT="[Tekst]"/>
      <dgm:spPr>
        <a:solidFill>
          <a:srgbClr val="0070C0"/>
        </a:solidFill>
      </dgm:spPr>
      <dgm:t>
        <a:bodyPr/>
        <a:lstStyle/>
        <a:p>
          <a:r>
            <a:rPr lang="nb-NO" b="1" dirty="0"/>
            <a:t>Grit Barka</a:t>
          </a:r>
        </a:p>
        <a:p>
          <a:r>
            <a:rPr lang="nb-NO" dirty="0"/>
            <a:t>Nestleder</a:t>
          </a:r>
        </a:p>
      </dgm:t>
    </dgm:pt>
    <dgm:pt modelId="{67042898-24DC-42A8-B465-519F22C98DB8}" type="parTrans" cxnId="{2C90C773-53D8-49A8-9649-A12FA073F877}">
      <dgm:prSet/>
      <dgm:spPr/>
      <dgm:t>
        <a:bodyPr/>
        <a:lstStyle/>
        <a:p>
          <a:endParaRPr lang="nb-NO"/>
        </a:p>
      </dgm:t>
    </dgm:pt>
    <dgm:pt modelId="{8E2D2097-6BAD-47A9-8650-CA5E65D567F5}" type="sibTrans" cxnId="{2C90C773-53D8-49A8-9649-A12FA073F877}">
      <dgm:prSet/>
      <dgm:spPr/>
      <dgm:t>
        <a:bodyPr/>
        <a:lstStyle/>
        <a:p>
          <a:endParaRPr lang="nb-NO"/>
        </a:p>
      </dgm:t>
    </dgm:pt>
    <dgm:pt modelId="{F43BB10B-46DE-4444-8B96-EAEAEC110E6B}" type="pres">
      <dgm:prSet presAssocID="{9E4F9DC6-210D-4837-9E74-2D74EEA28DBC}" presName="hierChild1" presStyleCnt="0">
        <dgm:presLayoutVars>
          <dgm:orgChart val="1"/>
          <dgm:chPref val="1"/>
          <dgm:dir val="rev"/>
          <dgm:animOne val="branch"/>
          <dgm:animLvl val="lvl"/>
          <dgm:resizeHandles/>
        </dgm:presLayoutVars>
      </dgm:prSet>
      <dgm:spPr/>
    </dgm:pt>
    <dgm:pt modelId="{1E9A3A56-2CFE-4626-806E-684EEB92DE83}" type="pres">
      <dgm:prSet presAssocID="{F124AD18-1822-4053-B757-93816D8488C6}" presName="hierRoot1" presStyleCnt="0">
        <dgm:presLayoutVars>
          <dgm:hierBranch val="init"/>
        </dgm:presLayoutVars>
      </dgm:prSet>
      <dgm:spPr/>
    </dgm:pt>
    <dgm:pt modelId="{F47D497E-4C2B-482E-9407-FF418A3AD7A6}" type="pres">
      <dgm:prSet presAssocID="{F124AD18-1822-4053-B757-93816D8488C6}" presName="rootComposite1" presStyleCnt="0"/>
      <dgm:spPr/>
    </dgm:pt>
    <dgm:pt modelId="{D154801F-54B2-4418-AEF6-419577D90EE5}" type="pres">
      <dgm:prSet presAssocID="{F124AD18-1822-4053-B757-93816D8488C6}" presName="rootText1" presStyleLbl="node0" presStyleIdx="0" presStyleCnt="1">
        <dgm:presLayoutVars>
          <dgm:chPref val="3"/>
        </dgm:presLayoutVars>
      </dgm:prSet>
      <dgm:spPr/>
    </dgm:pt>
    <dgm:pt modelId="{C0F0EF83-E168-4298-8F5B-A5CA308A0DC7}" type="pres">
      <dgm:prSet presAssocID="{F124AD18-1822-4053-B757-93816D8488C6}" presName="rootConnector1" presStyleLbl="node1" presStyleIdx="0" presStyleCnt="0"/>
      <dgm:spPr/>
    </dgm:pt>
    <dgm:pt modelId="{09748A8C-E25C-45B0-96FA-A4F9FED3EAA0}" type="pres">
      <dgm:prSet presAssocID="{F124AD18-1822-4053-B757-93816D8488C6}" presName="hierChild2" presStyleCnt="0"/>
      <dgm:spPr/>
    </dgm:pt>
    <dgm:pt modelId="{A0FBC0EA-6E35-4196-816B-1DC3C489F996}" type="pres">
      <dgm:prSet presAssocID="{975B98CD-5110-4E9A-ABFB-39E52DDDC78D}" presName="Name37" presStyleLbl="parChTrans1D2" presStyleIdx="0" presStyleCnt="7"/>
      <dgm:spPr/>
    </dgm:pt>
    <dgm:pt modelId="{80B4C409-1F48-41AD-9417-BF939547CD8C}" type="pres">
      <dgm:prSet presAssocID="{2F08CD09-372F-49E1-8D05-AA176EC09140}" presName="hierRoot2" presStyleCnt="0">
        <dgm:presLayoutVars>
          <dgm:hierBranch val="init"/>
        </dgm:presLayoutVars>
      </dgm:prSet>
      <dgm:spPr/>
    </dgm:pt>
    <dgm:pt modelId="{E1A6886E-9667-4754-B0DE-2A03A8F8553C}" type="pres">
      <dgm:prSet presAssocID="{2F08CD09-372F-49E1-8D05-AA176EC09140}" presName="rootComposite" presStyleCnt="0"/>
      <dgm:spPr/>
    </dgm:pt>
    <dgm:pt modelId="{882601DB-2EDC-4A6D-92E7-049B10C0CBAB}" type="pres">
      <dgm:prSet presAssocID="{2F08CD09-372F-49E1-8D05-AA176EC09140}" presName="rootText" presStyleLbl="node2" presStyleIdx="0" presStyleCnt="5" custLinFactX="-200000" custLinFactNeighborX="-221944" custLinFactNeighborY="1816">
        <dgm:presLayoutVars>
          <dgm:chPref val="3"/>
        </dgm:presLayoutVars>
      </dgm:prSet>
      <dgm:spPr/>
    </dgm:pt>
    <dgm:pt modelId="{31465338-58A7-43A5-9E46-E1DE6E741DCB}" type="pres">
      <dgm:prSet presAssocID="{2F08CD09-372F-49E1-8D05-AA176EC09140}" presName="rootConnector" presStyleLbl="node2" presStyleIdx="0" presStyleCnt="5"/>
      <dgm:spPr/>
    </dgm:pt>
    <dgm:pt modelId="{BEF408F7-2304-4BAC-B112-3FBBB7A8EF4A}" type="pres">
      <dgm:prSet presAssocID="{2F08CD09-372F-49E1-8D05-AA176EC09140}" presName="hierChild4" presStyleCnt="0"/>
      <dgm:spPr/>
    </dgm:pt>
    <dgm:pt modelId="{12A5A25F-78F1-40B8-80F0-FE0D57A5CC6B}" type="pres">
      <dgm:prSet presAssocID="{2F08CD09-372F-49E1-8D05-AA176EC09140}" presName="hierChild5" presStyleCnt="0"/>
      <dgm:spPr/>
    </dgm:pt>
    <dgm:pt modelId="{E28C81EE-3059-4DB8-9CE7-F9F497AE130B}" type="pres">
      <dgm:prSet presAssocID="{A7912656-17F4-4335-B9D2-B8029237486C}" presName="Name37" presStyleLbl="parChTrans1D2" presStyleIdx="1" presStyleCnt="7"/>
      <dgm:spPr/>
    </dgm:pt>
    <dgm:pt modelId="{4F7A9E5C-F8CE-4958-9861-BF3BB13F79CD}" type="pres">
      <dgm:prSet presAssocID="{B29B2CC8-6122-4813-A104-85B9C0EA5C52}" presName="hierRoot2" presStyleCnt="0">
        <dgm:presLayoutVars>
          <dgm:hierBranch val="init"/>
        </dgm:presLayoutVars>
      </dgm:prSet>
      <dgm:spPr/>
    </dgm:pt>
    <dgm:pt modelId="{3DB9FB65-0E73-45B8-ABE5-554DAAC31FD5}" type="pres">
      <dgm:prSet presAssocID="{B29B2CC8-6122-4813-A104-85B9C0EA5C52}" presName="rootComposite" presStyleCnt="0"/>
      <dgm:spPr/>
    </dgm:pt>
    <dgm:pt modelId="{608C93D9-A7FD-448D-88F0-AD97E04EC84C}" type="pres">
      <dgm:prSet presAssocID="{B29B2CC8-6122-4813-A104-85B9C0EA5C52}" presName="rootText" presStyleLbl="node2" presStyleIdx="1" presStyleCnt="5" custLinFactY="-43084" custLinFactNeighborX="77435" custLinFactNeighborY="-100000">
        <dgm:presLayoutVars>
          <dgm:chPref val="3"/>
        </dgm:presLayoutVars>
      </dgm:prSet>
      <dgm:spPr/>
    </dgm:pt>
    <dgm:pt modelId="{D0FDA45F-A994-4411-8812-1F7456218F3A}" type="pres">
      <dgm:prSet presAssocID="{B29B2CC8-6122-4813-A104-85B9C0EA5C52}" presName="rootConnector" presStyleLbl="node2" presStyleIdx="1" presStyleCnt="5"/>
      <dgm:spPr/>
    </dgm:pt>
    <dgm:pt modelId="{A4B91306-D954-4BB8-80B7-1B32C76BD93A}" type="pres">
      <dgm:prSet presAssocID="{B29B2CC8-6122-4813-A104-85B9C0EA5C52}" presName="hierChild4" presStyleCnt="0"/>
      <dgm:spPr/>
    </dgm:pt>
    <dgm:pt modelId="{0D2D58A2-57AA-4044-B5BC-E5924277F1E3}" type="pres">
      <dgm:prSet presAssocID="{B29B2CC8-6122-4813-A104-85B9C0EA5C52}" presName="hierChild5" presStyleCnt="0"/>
      <dgm:spPr/>
    </dgm:pt>
    <dgm:pt modelId="{1BC4DB17-0DB7-4B06-8CD2-EAD12631B0C9}" type="pres">
      <dgm:prSet presAssocID="{25B14C11-D2A1-4F46-9D80-D5DB0FE17E93}" presName="Name37" presStyleLbl="parChTrans1D2" presStyleIdx="2" presStyleCnt="7"/>
      <dgm:spPr/>
    </dgm:pt>
    <dgm:pt modelId="{E0B4C74D-9654-4FA6-9B4C-18BE69203A52}" type="pres">
      <dgm:prSet presAssocID="{0CB10CED-0CBF-4D41-A95E-F94085E35977}" presName="hierRoot2" presStyleCnt="0">
        <dgm:presLayoutVars>
          <dgm:hierBranch val="init"/>
        </dgm:presLayoutVars>
      </dgm:prSet>
      <dgm:spPr/>
    </dgm:pt>
    <dgm:pt modelId="{4A3E983D-51E6-48FA-A9FD-4629CB101FE8}" type="pres">
      <dgm:prSet presAssocID="{0CB10CED-0CBF-4D41-A95E-F94085E35977}" presName="rootComposite" presStyleCnt="0"/>
      <dgm:spPr/>
    </dgm:pt>
    <dgm:pt modelId="{8EB4CFCD-83ED-490B-9720-4741393FB411}" type="pres">
      <dgm:prSet presAssocID="{0CB10CED-0CBF-4D41-A95E-F94085E35977}" presName="rootText" presStyleLbl="node2" presStyleIdx="2" presStyleCnt="5" custLinFactNeighborX="-54451" custLinFactNeighborY="1816">
        <dgm:presLayoutVars>
          <dgm:chPref val="3"/>
        </dgm:presLayoutVars>
      </dgm:prSet>
      <dgm:spPr/>
    </dgm:pt>
    <dgm:pt modelId="{8C7B06C6-8BB6-4305-B3F4-FE8EBD42FFDB}" type="pres">
      <dgm:prSet presAssocID="{0CB10CED-0CBF-4D41-A95E-F94085E35977}" presName="rootConnector" presStyleLbl="node2" presStyleIdx="2" presStyleCnt="5"/>
      <dgm:spPr/>
    </dgm:pt>
    <dgm:pt modelId="{096C7951-620F-494D-8AF0-8AB2161E4A99}" type="pres">
      <dgm:prSet presAssocID="{0CB10CED-0CBF-4D41-A95E-F94085E35977}" presName="hierChild4" presStyleCnt="0"/>
      <dgm:spPr/>
    </dgm:pt>
    <dgm:pt modelId="{EFDA1745-8539-4A13-8B50-890F48549EB9}" type="pres">
      <dgm:prSet presAssocID="{0CB10CED-0CBF-4D41-A95E-F94085E35977}" presName="hierChild5" presStyleCnt="0"/>
      <dgm:spPr/>
    </dgm:pt>
    <dgm:pt modelId="{D6AD005E-BCB2-4C53-A399-CF6113460870}" type="pres">
      <dgm:prSet presAssocID="{27B5E129-0CD4-4338-B0F1-96AB98F8A63E}" presName="Name37" presStyleLbl="parChTrans1D2" presStyleIdx="3" presStyleCnt="7"/>
      <dgm:spPr/>
    </dgm:pt>
    <dgm:pt modelId="{AA451174-E02A-46BE-B1F9-B4C0A0B747A8}" type="pres">
      <dgm:prSet presAssocID="{D600DFB3-B852-49F9-97BC-C53D043203DD}" presName="hierRoot2" presStyleCnt="0">
        <dgm:presLayoutVars>
          <dgm:hierBranch val="init"/>
        </dgm:presLayoutVars>
      </dgm:prSet>
      <dgm:spPr/>
    </dgm:pt>
    <dgm:pt modelId="{74B0AC9D-290E-494D-B29D-A83F8CE27EF1}" type="pres">
      <dgm:prSet presAssocID="{D600DFB3-B852-49F9-97BC-C53D043203DD}" presName="rootComposite" presStyleCnt="0"/>
      <dgm:spPr/>
    </dgm:pt>
    <dgm:pt modelId="{AFB9FC95-A154-4EE3-BCD4-E15E1A5FFEBD}" type="pres">
      <dgm:prSet presAssocID="{D600DFB3-B852-49F9-97BC-C53D043203DD}" presName="rootText" presStyleLbl="node2" presStyleIdx="3" presStyleCnt="5" custLinFactX="88950" custLinFactNeighborX="100000" custLinFactNeighborY="1816">
        <dgm:presLayoutVars>
          <dgm:chPref val="3"/>
        </dgm:presLayoutVars>
      </dgm:prSet>
      <dgm:spPr/>
    </dgm:pt>
    <dgm:pt modelId="{8F45B293-16FD-4B62-8463-7C1FABA2C28B}" type="pres">
      <dgm:prSet presAssocID="{D600DFB3-B852-49F9-97BC-C53D043203DD}" presName="rootConnector" presStyleLbl="node2" presStyleIdx="3" presStyleCnt="5"/>
      <dgm:spPr/>
    </dgm:pt>
    <dgm:pt modelId="{A70D0CBF-B89C-46C4-8274-34F8809F9FDF}" type="pres">
      <dgm:prSet presAssocID="{D600DFB3-B852-49F9-97BC-C53D043203DD}" presName="hierChild4" presStyleCnt="0"/>
      <dgm:spPr/>
    </dgm:pt>
    <dgm:pt modelId="{9EBE8829-DE72-4966-BA9E-000E630937AE}" type="pres">
      <dgm:prSet presAssocID="{D600DFB3-B852-49F9-97BC-C53D043203DD}" presName="hierChild5" presStyleCnt="0"/>
      <dgm:spPr/>
    </dgm:pt>
    <dgm:pt modelId="{1F5DC1AB-2825-46E1-9BF2-1D083856E46A}" type="pres">
      <dgm:prSet presAssocID="{D98ADEB9-F28F-4889-A389-EDCFAFC28C0E}" presName="Name37" presStyleLbl="parChTrans1D2" presStyleIdx="4" presStyleCnt="7"/>
      <dgm:spPr/>
    </dgm:pt>
    <dgm:pt modelId="{2F017375-8DA1-478D-81EF-8BDCC2387C06}" type="pres">
      <dgm:prSet presAssocID="{28A09F86-48FC-4E50-9F31-5DFC396AFAB6}" presName="hierRoot2" presStyleCnt="0">
        <dgm:presLayoutVars>
          <dgm:hierBranch val="init"/>
        </dgm:presLayoutVars>
      </dgm:prSet>
      <dgm:spPr/>
    </dgm:pt>
    <dgm:pt modelId="{9B88BF02-C93F-40D6-BA62-5F7EF73E7221}" type="pres">
      <dgm:prSet presAssocID="{28A09F86-48FC-4E50-9F31-5DFC396AFAB6}" presName="rootComposite" presStyleCnt="0"/>
      <dgm:spPr/>
    </dgm:pt>
    <dgm:pt modelId="{B2AFCDAF-7A29-4376-BE78-A75FC3E8D58D}" type="pres">
      <dgm:prSet presAssocID="{28A09F86-48FC-4E50-9F31-5DFC396AFAB6}" presName="rootText" presStyleLbl="node2" presStyleIdx="4" presStyleCnt="5" custLinFactX="200000" custLinFactNeighborX="240554" custLinFactNeighborY="1816">
        <dgm:presLayoutVars>
          <dgm:chPref val="3"/>
        </dgm:presLayoutVars>
      </dgm:prSet>
      <dgm:spPr/>
    </dgm:pt>
    <dgm:pt modelId="{0E7E3412-DB2B-4BE6-AE03-CC65CC459DFF}" type="pres">
      <dgm:prSet presAssocID="{28A09F86-48FC-4E50-9F31-5DFC396AFAB6}" presName="rootConnector" presStyleLbl="node2" presStyleIdx="4" presStyleCnt="5"/>
      <dgm:spPr/>
    </dgm:pt>
    <dgm:pt modelId="{ECB6A7D4-11F1-4572-B384-3A5D43CCC8B0}" type="pres">
      <dgm:prSet presAssocID="{28A09F86-48FC-4E50-9F31-5DFC396AFAB6}" presName="hierChild4" presStyleCnt="0"/>
      <dgm:spPr/>
    </dgm:pt>
    <dgm:pt modelId="{8D0CD846-D4DB-4D0C-8547-1FA728CB3EA9}" type="pres">
      <dgm:prSet presAssocID="{28A09F86-48FC-4E50-9F31-5DFC396AFAB6}" presName="hierChild5" presStyleCnt="0"/>
      <dgm:spPr/>
    </dgm:pt>
    <dgm:pt modelId="{1DC3ACF8-92E5-4078-929D-FA35330FA776}" type="pres">
      <dgm:prSet presAssocID="{F124AD18-1822-4053-B757-93816D8488C6}" presName="hierChild3" presStyleCnt="0"/>
      <dgm:spPr/>
    </dgm:pt>
    <dgm:pt modelId="{889BEA35-F93F-4719-A48D-BFBDFAA5EA98}" type="pres">
      <dgm:prSet presAssocID="{23409EC0-B18D-4E40-B1B3-2038ADD06C67}" presName="Name111" presStyleLbl="parChTrans1D2" presStyleIdx="5" presStyleCnt="7"/>
      <dgm:spPr/>
    </dgm:pt>
    <dgm:pt modelId="{05DCE28C-3807-49D5-A84A-2FDDAD0CD4B5}" type="pres">
      <dgm:prSet presAssocID="{05D6D87B-5599-4984-B1DB-14E49A5A61A0}" presName="hierRoot3" presStyleCnt="0">
        <dgm:presLayoutVars>
          <dgm:hierBranch val="init"/>
        </dgm:presLayoutVars>
      </dgm:prSet>
      <dgm:spPr/>
    </dgm:pt>
    <dgm:pt modelId="{4A7192F6-60B9-41EB-B96F-95F98A17EBF5}" type="pres">
      <dgm:prSet presAssocID="{05D6D87B-5599-4984-B1DB-14E49A5A61A0}" presName="rootComposite3" presStyleCnt="0"/>
      <dgm:spPr/>
    </dgm:pt>
    <dgm:pt modelId="{8CB6BDD8-D56D-467E-B7DE-85BB9756FF25}" type="pres">
      <dgm:prSet presAssocID="{05D6D87B-5599-4984-B1DB-14E49A5A61A0}" presName="rootText3" presStyleLbl="asst1" presStyleIdx="0" presStyleCnt="2" custLinFactX="-30014" custLinFactNeighborX="-100000" custLinFactNeighborY="-960">
        <dgm:presLayoutVars>
          <dgm:chPref val="3"/>
        </dgm:presLayoutVars>
      </dgm:prSet>
      <dgm:spPr/>
    </dgm:pt>
    <dgm:pt modelId="{CF970F42-F7A8-4705-9AC2-0740A0F9FA1E}" type="pres">
      <dgm:prSet presAssocID="{05D6D87B-5599-4984-B1DB-14E49A5A61A0}" presName="rootConnector3" presStyleLbl="asst1" presStyleIdx="0" presStyleCnt="2"/>
      <dgm:spPr/>
    </dgm:pt>
    <dgm:pt modelId="{75B591BE-A5D8-481B-80C2-EBA6ABA63F6C}" type="pres">
      <dgm:prSet presAssocID="{05D6D87B-5599-4984-B1DB-14E49A5A61A0}" presName="hierChild6" presStyleCnt="0"/>
      <dgm:spPr/>
    </dgm:pt>
    <dgm:pt modelId="{D6C91983-ADA2-4D3E-9A32-3F789EDED06C}" type="pres">
      <dgm:prSet presAssocID="{05D6D87B-5599-4984-B1DB-14E49A5A61A0}" presName="hierChild7" presStyleCnt="0"/>
      <dgm:spPr/>
    </dgm:pt>
    <dgm:pt modelId="{CD2EF7FC-0D86-4610-893A-BBDED90921ED}" type="pres">
      <dgm:prSet presAssocID="{67042898-24DC-42A8-B465-519F22C98DB8}" presName="Name111" presStyleLbl="parChTrans1D2" presStyleIdx="6" presStyleCnt="7"/>
      <dgm:spPr/>
    </dgm:pt>
    <dgm:pt modelId="{FD254E40-2ABB-45B8-B5DB-3BC667A038E2}" type="pres">
      <dgm:prSet presAssocID="{261C3101-6469-4FE2-8A04-A59853781DF8}" presName="hierRoot3" presStyleCnt="0">
        <dgm:presLayoutVars>
          <dgm:hierBranch val="init"/>
        </dgm:presLayoutVars>
      </dgm:prSet>
      <dgm:spPr/>
    </dgm:pt>
    <dgm:pt modelId="{1750FCF2-4114-4083-A5EC-C7E13CB87AE3}" type="pres">
      <dgm:prSet presAssocID="{261C3101-6469-4FE2-8A04-A59853781DF8}" presName="rootComposite3" presStyleCnt="0"/>
      <dgm:spPr/>
    </dgm:pt>
    <dgm:pt modelId="{52A1C4F0-07DA-4AB3-988B-2D1C9F315CF6}" type="pres">
      <dgm:prSet presAssocID="{261C3101-6469-4FE2-8A04-A59853781DF8}" presName="rootText3" presStyleLbl="asst1" presStyleIdx="1" presStyleCnt="2" custLinFactX="28450" custLinFactNeighborX="100000" custLinFactNeighborY="-1999">
        <dgm:presLayoutVars>
          <dgm:chPref val="3"/>
        </dgm:presLayoutVars>
      </dgm:prSet>
      <dgm:spPr/>
    </dgm:pt>
    <dgm:pt modelId="{B9E045EB-925B-4793-A67A-A0E23DF6223C}" type="pres">
      <dgm:prSet presAssocID="{261C3101-6469-4FE2-8A04-A59853781DF8}" presName="rootConnector3" presStyleLbl="asst1" presStyleIdx="1" presStyleCnt="2"/>
      <dgm:spPr/>
    </dgm:pt>
    <dgm:pt modelId="{66F6885B-A4FD-4033-B831-D368B09497F5}" type="pres">
      <dgm:prSet presAssocID="{261C3101-6469-4FE2-8A04-A59853781DF8}" presName="hierChild6" presStyleCnt="0"/>
      <dgm:spPr/>
    </dgm:pt>
    <dgm:pt modelId="{FE98373E-8F29-43B2-9078-561746B64444}" type="pres">
      <dgm:prSet presAssocID="{261C3101-6469-4FE2-8A04-A59853781DF8}" presName="hierChild7" presStyleCnt="0"/>
      <dgm:spPr/>
    </dgm:pt>
  </dgm:ptLst>
  <dgm:cxnLst>
    <dgm:cxn modelId="{4F7F0C0B-FD9B-48CA-80A6-1508072D0AEE}" srcId="{9E4F9DC6-210D-4837-9E74-2D74EEA28DBC}" destId="{F124AD18-1822-4053-B757-93816D8488C6}" srcOrd="0" destOrd="0" parTransId="{756FCD20-3E36-4179-96F0-5FF9F95C0EFD}" sibTransId="{E3EEC5F2-C4A6-4A0C-82C5-D77671549058}"/>
    <dgm:cxn modelId="{3EBCFB14-89AC-4D93-934D-B882EE6CA130}" type="presOf" srcId="{2F08CD09-372F-49E1-8D05-AA176EC09140}" destId="{882601DB-2EDC-4A6D-92E7-049B10C0CBAB}" srcOrd="0" destOrd="0" presId="urn:microsoft.com/office/officeart/2005/8/layout/orgChart1"/>
    <dgm:cxn modelId="{9CDA0B17-6261-43B1-B249-99E5E189F1AA}" type="presOf" srcId="{25B14C11-D2A1-4F46-9D80-D5DB0FE17E93}" destId="{1BC4DB17-0DB7-4B06-8CD2-EAD12631B0C9}" srcOrd="0" destOrd="0" presId="urn:microsoft.com/office/officeart/2005/8/layout/orgChart1"/>
    <dgm:cxn modelId="{058AB923-2B9B-49D3-A121-9D88528A9F36}" type="presOf" srcId="{9E4F9DC6-210D-4837-9E74-2D74EEA28DBC}" destId="{F43BB10B-46DE-4444-8B96-EAEAEC110E6B}" srcOrd="0" destOrd="0" presId="urn:microsoft.com/office/officeart/2005/8/layout/orgChart1"/>
    <dgm:cxn modelId="{81ECBF2C-5383-40AF-AEAE-3AE3146092C7}" srcId="{F124AD18-1822-4053-B757-93816D8488C6}" destId="{D600DFB3-B852-49F9-97BC-C53D043203DD}" srcOrd="5" destOrd="0" parTransId="{27B5E129-0CD4-4338-B0F1-96AB98F8A63E}" sibTransId="{17EEC7F8-A1FE-4E86-B505-F33034ECBE99}"/>
    <dgm:cxn modelId="{61EE413A-CFC7-4470-8377-CE83FB6E22C4}" type="presOf" srcId="{05D6D87B-5599-4984-B1DB-14E49A5A61A0}" destId="{8CB6BDD8-D56D-467E-B7DE-85BB9756FF25}" srcOrd="0" destOrd="0" presId="urn:microsoft.com/office/officeart/2005/8/layout/orgChart1"/>
    <dgm:cxn modelId="{AFB56868-C8C1-4EE5-B863-ED50CD2D70DA}" srcId="{F124AD18-1822-4053-B757-93816D8488C6}" destId="{2F08CD09-372F-49E1-8D05-AA176EC09140}" srcOrd="2" destOrd="0" parTransId="{975B98CD-5110-4E9A-ABFB-39E52DDDC78D}" sibTransId="{A28E3F77-4215-4F2E-9647-AAFA19A5B92C}"/>
    <dgm:cxn modelId="{06DB4C6A-97C8-483B-B545-70317FD2A304}" srcId="{F124AD18-1822-4053-B757-93816D8488C6}" destId="{0CB10CED-0CBF-4D41-A95E-F94085E35977}" srcOrd="4" destOrd="0" parTransId="{25B14C11-D2A1-4F46-9D80-D5DB0FE17E93}" sibTransId="{6147E2DA-60F8-4B3B-AD1F-75281E565BF9}"/>
    <dgm:cxn modelId="{5BFE2D6D-2FF3-46BF-A485-0C3E48E58329}" type="presOf" srcId="{261C3101-6469-4FE2-8A04-A59853781DF8}" destId="{B9E045EB-925B-4793-A67A-A0E23DF6223C}" srcOrd="1" destOrd="0" presId="urn:microsoft.com/office/officeart/2005/8/layout/orgChart1"/>
    <dgm:cxn modelId="{85A38B6F-B81F-4A41-AE63-C201D2C1D9A5}" type="presOf" srcId="{F124AD18-1822-4053-B757-93816D8488C6}" destId="{D154801F-54B2-4418-AEF6-419577D90EE5}" srcOrd="0" destOrd="0" presId="urn:microsoft.com/office/officeart/2005/8/layout/orgChart1"/>
    <dgm:cxn modelId="{54541D52-2A26-46B0-9D7F-F45BB2CE38A2}" srcId="{F124AD18-1822-4053-B757-93816D8488C6}" destId="{28A09F86-48FC-4E50-9F31-5DFC396AFAB6}" srcOrd="6" destOrd="0" parTransId="{D98ADEB9-F28F-4889-A389-EDCFAFC28C0E}" sibTransId="{3F641277-2DC2-4A56-8BC5-55204C5B0E1E}"/>
    <dgm:cxn modelId="{2C90C773-53D8-49A8-9649-A12FA073F877}" srcId="{F124AD18-1822-4053-B757-93816D8488C6}" destId="{261C3101-6469-4FE2-8A04-A59853781DF8}" srcOrd="1" destOrd="0" parTransId="{67042898-24DC-42A8-B465-519F22C98DB8}" sibTransId="{8E2D2097-6BAD-47A9-8650-CA5E65D567F5}"/>
    <dgm:cxn modelId="{601BD875-E89B-46AC-A032-18D6FCCDBD50}" srcId="{F124AD18-1822-4053-B757-93816D8488C6}" destId="{B29B2CC8-6122-4813-A104-85B9C0EA5C52}" srcOrd="3" destOrd="0" parTransId="{A7912656-17F4-4335-B9D2-B8029237486C}" sibTransId="{0ABEFAD1-4065-435B-86B6-1ABA9C38C636}"/>
    <dgm:cxn modelId="{EA576357-0674-4F36-BE97-60DEBC76C9C1}" type="presOf" srcId="{23409EC0-B18D-4E40-B1B3-2038ADD06C67}" destId="{889BEA35-F93F-4719-A48D-BFBDFAA5EA98}" srcOrd="0" destOrd="0" presId="urn:microsoft.com/office/officeart/2005/8/layout/orgChart1"/>
    <dgm:cxn modelId="{91466693-74B4-4F0A-B9AA-D1210FC66D59}" type="presOf" srcId="{0CB10CED-0CBF-4D41-A95E-F94085E35977}" destId="{8C7B06C6-8BB6-4305-B3F4-FE8EBD42FFDB}" srcOrd="1" destOrd="0" presId="urn:microsoft.com/office/officeart/2005/8/layout/orgChart1"/>
    <dgm:cxn modelId="{5C47D395-BAC2-4AE4-AC9C-BC96D8A24A2D}" type="presOf" srcId="{D98ADEB9-F28F-4889-A389-EDCFAFC28C0E}" destId="{1F5DC1AB-2825-46E1-9BF2-1D083856E46A}" srcOrd="0" destOrd="0" presId="urn:microsoft.com/office/officeart/2005/8/layout/orgChart1"/>
    <dgm:cxn modelId="{F7F99C99-51DA-43E2-92FE-F056F3E93F50}" type="presOf" srcId="{27B5E129-0CD4-4338-B0F1-96AB98F8A63E}" destId="{D6AD005E-BCB2-4C53-A399-CF6113460870}" srcOrd="0" destOrd="0" presId="urn:microsoft.com/office/officeart/2005/8/layout/orgChart1"/>
    <dgm:cxn modelId="{C9DF599A-87BE-46D5-A286-6655831E28FC}" type="presOf" srcId="{28A09F86-48FC-4E50-9F31-5DFC396AFAB6}" destId="{B2AFCDAF-7A29-4376-BE78-A75FC3E8D58D}" srcOrd="0" destOrd="0" presId="urn:microsoft.com/office/officeart/2005/8/layout/orgChart1"/>
    <dgm:cxn modelId="{EEA6C19D-CB5B-4453-88FD-1C4E7C890528}" type="presOf" srcId="{28A09F86-48FC-4E50-9F31-5DFC396AFAB6}" destId="{0E7E3412-DB2B-4BE6-AE03-CC65CC459DFF}" srcOrd="1" destOrd="0" presId="urn:microsoft.com/office/officeart/2005/8/layout/orgChart1"/>
    <dgm:cxn modelId="{4A8234A2-6A5E-4A73-A110-5B6EF9AA0A42}" type="presOf" srcId="{67042898-24DC-42A8-B465-519F22C98DB8}" destId="{CD2EF7FC-0D86-4610-893A-BBDED90921ED}" srcOrd="0" destOrd="0" presId="urn:microsoft.com/office/officeart/2005/8/layout/orgChart1"/>
    <dgm:cxn modelId="{287783A5-B60B-4209-98EB-09BF666E5382}" type="presOf" srcId="{D600DFB3-B852-49F9-97BC-C53D043203DD}" destId="{AFB9FC95-A154-4EE3-BCD4-E15E1A5FFEBD}" srcOrd="0" destOrd="0" presId="urn:microsoft.com/office/officeart/2005/8/layout/orgChart1"/>
    <dgm:cxn modelId="{598CCFB9-6199-4A13-B7C2-E6718082F401}" type="presOf" srcId="{A7912656-17F4-4335-B9D2-B8029237486C}" destId="{E28C81EE-3059-4DB8-9CE7-F9F497AE130B}" srcOrd="0" destOrd="0" presId="urn:microsoft.com/office/officeart/2005/8/layout/orgChart1"/>
    <dgm:cxn modelId="{9E2008CD-50A0-4340-97A9-32E622365C66}" srcId="{F124AD18-1822-4053-B757-93816D8488C6}" destId="{05D6D87B-5599-4984-B1DB-14E49A5A61A0}" srcOrd="0" destOrd="0" parTransId="{23409EC0-B18D-4E40-B1B3-2038ADD06C67}" sibTransId="{5A6A427F-480D-4D98-B770-3D087E1315C7}"/>
    <dgm:cxn modelId="{A95F54D3-2FE8-448D-9B51-F425D4FFA768}" type="presOf" srcId="{0CB10CED-0CBF-4D41-A95E-F94085E35977}" destId="{8EB4CFCD-83ED-490B-9720-4741393FB411}" srcOrd="0" destOrd="0" presId="urn:microsoft.com/office/officeart/2005/8/layout/orgChart1"/>
    <dgm:cxn modelId="{AA24B7D7-9E3A-4563-86E1-1DB7C44AD8FD}" type="presOf" srcId="{B29B2CC8-6122-4813-A104-85B9C0EA5C52}" destId="{D0FDA45F-A994-4411-8812-1F7456218F3A}" srcOrd="1" destOrd="0" presId="urn:microsoft.com/office/officeart/2005/8/layout/orgChart1"/>
    <dgm:cxn modelId="{238AF0D9-EC63-488F-8643-63CA58E41E5D}" type="presOf" srcId="{05D6D87B-5599-4984-B1DB-14E49A5A61A0}" destId="{CF970F42-F7A8-4705-9AC2-0740A0F9FA1E}" srcOrd="1" destOrd="0" presId="urn:microsoft.com/office/officeart/2005/8/layout/orgChart1"/>
    <dgm:cxn modelId="{051FC7DB-59C2-40DF-9D69-D774D9DEFC55}" type="presOf" srcId="{2F08CD09-372F-49E1-8D05-AA176EC09140}" destId="{31465338-58A7-43A5-9E46-E1DE6E741DCB}" srcOrd="1" destOrd="0" presId="urn:microsoft.com/office/officeart/2005/8/layout/orgChart1"/>
    <dgm:cxn modelId="{4E8862DF-5328-4C19-B91F-095BD84BF502}" type="presOf" srcId="{975B98CD-5110-4E9A-ABFB-39E52DDDC78D}" destId="{A0FBC0EA-6E35-4196-816B-1DC3C489F996}" srcOrd="0" destOrd="0" presId="urn:microsoft.com/office/officeart/2005/8/layout/orgChart1"/>
    <dgm:cxn modelId="{46A294E0-6C5C-4378-927F-001EFAC02F64}" type="presOf" srcId="{261C3101-6469-4FE2-8A04-A59853781DF8}" destId="{52A1C4F0-07DA-4AB3-988B-2D1C9F315CF6}" srcOrd="0" destOrd="0" presId="urn:microsoft.com/office/officeart/2005/8/layout/orgChart1"/>
    <dgm:cxn modelId="{59D5DFE2-2208-4A16-A918-E6A82A839636}" type="presOf" srcId="{F124AD18-1822-4053-B757-93816D8488C6}" destId="{C0F0EF83-E168-4298-8F5B-A5CA308A0DC7}" srcOrd="1" destOrd="0" presId="urn:microsoft.com/office/officeart/2005/8/layout/orgChart1"/>
    <dgm:cxn modelId="{242CD6EA-6B52-4BB0-ABC3-AFF06D29F93D}" type="presOf" srcId="{B29B2CC8-6122-4813-A104-85B9C0EA5C52}" destId="{608C93D9-A7FD-448D-88F0-AD97E04EC84C}" srcOrd="0" destOrd="0" presId="urn:microsoft.com/office/officeart/2005/8/layout/orgChart1"/>
    <dgm:cxn modelId="{CCFE7DFD-43F8-4A33-BDE1-78AB5CE964A1}" type="presOf" srcId="{D600DFB3-B852-49F9-97BC-C53D043203DD}" destId="{8F45B293-16FD-4B62-8463-7C1FABA2C28B}" srcOrd="1" destOrd="0" presId="urn:microsoft.com/office/officeart/2005/8/layout/orgChart1"/>
    <dgm:cxn modelId="{6F25CFA2-7165-4280-BD23-ADA16B7EE895}" type="presParOf" srcId="{F43BB10B-46DE-4444-8B96-EAEAEC110E6B}" destId="{1E9A3A56-2CFE-4626-806E-684EEB92DE83}" srcOrd="0" destOrd="0" presId="urn:microsoft.com/office/officeart/2005/8/layout/orgChart1"/>
    <dgm:cxn modelId="{ABEB4211-A5CE-4305-B3A0-9D5DD529FC68}" type="presParOf" srcId="{1E9A3A56-2CFE-4626-806E-684EEB92DE83}" destId="{F47D497E-4C2B-482E-9407-FF418A3AD7A6}" srcOrd="0" destOrd="0" presId="urn:microsoft.com/office/officeart/2005/8/layout/orgChart1"/>
    <dgm:cxn modelId="{9C167219-E7AF-4C14-B798-525480F28FD8}" type="presParOf" srcId="{F47D497E-4C2B-482E-9407-FF418A3AD7A6}" destId="{D154801F-54B2-4418-AEF6-419577D90EE5}" srcOrd="0" destOrd="0" presId="urn:microsoft.com/office/officeart/2005/8/layout/orgChart1"/>
    <dgm:cxn modelId="{DDC9DB48-F898-4437-A854-CEC1C4A48BC1}" type="presParOf" srcId="{F47D497E-4C2B-482E-9407-FF418A3AD7A6}" destId="{C0F0EF83-E168-4298-8F5B-A5CA308A0DC7}" srcOrd="1" destOrd="0" presId="urn:microsoft.com/office/officeart/2005/8/layout/orgChart1"/>
    <dgm:cxn modelId="{177466DD-2FBF-4C46-9080-42A178F610D1}" type="presParOf" srcId="{1E9A3A56-2CFE-4626-806E-684EEB92DE83}" destId="{09748A8C-E25C-45B0-96FA-A4F9FED3EAA0}" srcOrd="1" destOrd="0" presId="urn:microsoft.com/office/officeart/2005/8/layout/orgChart1"/>
    <dgm:cxn modelId="{3BF35C62-9394-42AF-849B-5CE3A5C494BE}" type="presParOf" srcId="{09748A8C-E25C-45B0-96FA-A4F9FED3EAA0}" destId="{A0FBC0EA-6E35-4196-816B-1DC3C489F996}" srcOrd="0" destOrd="0" presId="urn:microsoft.com/office/officeart/2005/8/layout/orgChart1"/>
    <dgm:cxn modelId="{55638741-DD75-4A61-8636-058D56FA4B70}" type="presParOf" srcId="{09748A8C-E25C-45B0-96FA-A4F9FED3EAA0}" destId="{80B4C409-1F48-41AD-9417-BF939547CD8C}" srcOrd="1" destOrd="0" presId="urn:microsoft.com/office/officeart/2005/8/layout/orgChart1"/>
    <dgm:cxn modelId="{CF3AF23D-9EA6-4DD7-8E6B-EBD12AADBBA5}" type="presParOf" srcId="{80B4C409-1F48-41AD-9417-BF939547CD8C}" destId="{E1A6886E-9667-4754-B0DE-2A03A8F8553C}" srcOrd="0" destOrd="0" presId="urn:microsoft.com/office/officeart/2005/8/layout/orgChart1"/>
    <dgm:cxn modelId="{7F4FDB93-5063-4154-B4DF-B06E3478F648}" type="presParOf" srcId="{E1A6886E-9667-4754-B0DE-2A03A8F8553C}" destId="{882601DB-2EDC-4A6D-92E7-049B10C0CBAB}" srcOrd="0" destOrd="0" presId="urn:microsoft.com/office/officeart/2005/8/layout/orgChart1"/>
    <dgm:cxn modelId="{7E378A26-78FF-4883-A449-A760C3F4EE18}" type="presParOf" srcId="{E1A6886E-9667-4754-B0DE-2A03A8F8553C}" destId="{31465338-58A7-43A5-9E46-E1DE6E741DCB}" srcOrd="1" destOrd="0" presId="urn:microsoft.com/office/officeart/2005/8/layout/orgChart1"/>
    <dgm:cxn modelId="{7375C2D4-870B-46AB-8A0A-735F87FC7885}" type="presParOf" srcId="{80B4C409-1F48-41AD-9417-BF939547CD8C}" destId="{BEF408F7-2304-4BAC-B112-3FBBB7A8EF4A}" srcOrd="1" destOrd="0" presId="urn:microsoft.com/office/officeart/2005/8/layout/orgChart1"/>
    <dgm:cxn modelId="{42B307C7-B808-4677-A40E-8372136C8E0D}" type="presParOf" srcId="{80B4C409-1F48-41AD-9417-BF939547CD8C}" destId="{12A5A25F-78F1-40B8-80F0-FE0D57A5CC6B}" srcOrd="2" destOrd="0" presId="urn:microsoft.com/office/officeart/2005/8/layout/orgChart1"/>
    <dgm:cxn modelId="{39B23A53-4ABB-4917-A493-62847012626F}" type="presParOf" srcId="{09748A8C-E25C-45B0-96FA-A4F9FED3EAA0}" destId="{E28C81EE-3059-4DB8-9CE7-F9F497AE130B}" srcOrd="2" destOrd="0" presId="urn:microsoft.com/office/officeart/2005/8/layout/orgChart1"/>
    <dgm:cxn modelId="{895A6A1A-16E0-4971-ACA6-08E66CE3E6E2}" type="presParOf" srcId="{09748A8C-E25C-45B0-96FA-A4F9FED3EAA0}" destId="{4F7A9E5C-F8CE-4958-9861-BF3BB13F79CD}" srcOrd="3" destOrd="0" presId="urn:microsoft.com/office/officeart/2005/8/layout/orgChart1"/>
    <dgm:cxn modelId="{5EE91CBA-035F-4503-BA74-78DDB89121F9}" type="presParOf" srcId="{4F7A9E5C-F8CE-4958-9861-BF3BB13F79CD}" destId="{3DB9FB65-0E73-45B8-ABE5-554DAAC31FD5}" srcOrd="0" destOrd="0" presId="urn:microsoft.com/office/officeart/2005/8/layout/orgChart1"/>
    <dgm:cxn modelId="{BC78E52B-6E8E-4E0C-8C76-3CA5446D9FD5}" type="presParOf" srcId="{3DB9FB65-0E73-45B8-ABE5-554DAAC31FD5}" destId="{608C93D9-A7FD-448D-88F0-AD97E04EC84C}" srcOrd="0" destOrd="0" presId="urn:microsoft.com/office/officeart/2005/8/layout/orgChart1"/>
    <dgm:cxn modelId="{6C3F24EF-8E2C-4C39-9551-86F83EE1D3AC}" type="presParOf" srcId="{3DB9FB65-0E73-45B8-ABE5-554DAAC31FD5}" destId="{D0FDA45F-A994-4411-8812-1F7456218F3A}" srcOrd="1" destOrd="0" presId="urn:microsoft.com/office/officeart/2005/8/layout/orgChart1"/>
    <dgm:cxn modelId="{B10AA14D-DC74-4333-9749-0E326E1AD73D}" type="presParOf" srcId="{4F7A9E5C-F8CE-4958-9861-BF3BB13F79CD}" destId="{A4B91306-D954-4BB8-80B7-1B32C76BD93A}" srcOrd="1" destOrd="0" presId="urn:microsoft.com/office/officeart/2005/8/layout/orgChart1"/>
    <dgm:cxn modelId="{0816017F-AF4A-4999-B3E5-E09D4CE245D9}" type="presParOf" srcId="{4F7A9E5C-F8CE-4958-9861-BF3BB13F79CD}" destId="{0D2D58A2-57AA-4044-B5BC-E5924277F1E3}" srcOrd="2" destOrd="0" presId="urn:microsoft.com/office/officeart/2005/8/layout/orgChart1"/>
    <dgm:cxn modelId="{C39B1D33-83CF-4D76-B01F-72EE8754A6E0}" type="presParOf" srcId="{09748A8C-E25C-45B0-96FA-A4F9FED3EAA0}" destId="{1BC4DB17-0DB7-4B06-8CD2-EAD12631B0C9}" srcOrd="4" destOrd="0" presId="urn:microsoft.com/office/officeart/2005/8/layout/orgChart1"/>
    <dgm:cxn modelId="{75241569-8FDE-45A9-B9A7-BBFE904641EB}" type="presParOf" srcId="{09748A8C-E25C-45B0-96FA-A4F9FED3EAA0}" destId="{E0B4C74D-9654-4FA6-9B4C-18BE69203A52}" srcOrd="5" destOrd="0" presId="urn:microsoft.com/office/officeart/2005/8/layout/orgChart1"/>
    <dgm:cxn modelId="{FBC32B5C-8C85-41DB-B10F-CF47F3A6AB42}" type="presParOf" srcId="{E0B4C74D-9654-4FA6-9B4C-18BE69203A52}" destId="{4A3E983D-51E6-48FA-A9FD-4629CB101FE8}" srcOrd="0" destOrd="0" presId="urn:microsoft.com/office/officeart/2005/8/layout/orgChart1"/>
    <dgm:cxn modelId="{94380E00-6282-404A-86D1-6D58BAC6E7DA}" type="presParOf" srcId="{4A3E983D-51E6-48FA-A9FD-4629CB101FE8}" destId="{8EB4CFCD-83ED-490B-9720-4741393FB411}" srcOrd="0" destOrd="0" presId="urn:microsoft.com/office/officeart/2005/8/layout/orgChart1"/>
    <dgm:cxn modelId="{79F2E0DC-E38F-47BB-B49E-B2C3B0817F11}" type="presParOf" srcId="{4A3E983D-51E6-48FA-A9FD-4629CB101FE8}" destId="{8C7B06C6-8BB6-4305-B3F4-FE8EBD42FFDB}" srcOrd="1" destOrd="0" presId="urn:microsoft.com/office/officeart/2005/8/layout/orgChart1"/>
    <dgm:cxn modelId="{00927943-3CD0-4781-8891-6967B271679D}" type="presParOf" srcId="{E0B4C74D-9654-4FA6-9B4C-18BE69203A52}" destId="{096C7951-620F-494D-8AF0-8AB2161E4A99}" srcOrd="1" destOrd="0" presId="urn:microsoft.com/office/officeart/2005/8/layout/orgChart1"/>
    <dgm:cxn modelId="{956CB620-FF97-4849-9A64-EF27ADB18712}" type="presParOf" srcId="{E0B4C74D-9654-4FA6-9B4C-18BE69203A52}" destId="{EFDA1745-8539-4A13-8B50-890F48549EB9}" srcOrd="2" destOrd="0" presId="urn:microsoft.com/office/officeart/2005/8/layout/orgChart1"/>
    <dgm:cxn modelId="{5F366DB3-E809-4C23-B391-6C0E99FAC161}" type="presParOf" srcId="{09748A8C-E25C-45B0-96FA-A4F9FED3EAA0}" destId="{D6AD005E-BCB2-4C53-A399-CF6113460870}" srcOrd="6" destOrd="0" presId="urn:microsoft.com/office/officeart/2005/8/layout/orgChart1"/>
    <dgm:cxn modelId="{3D139C3A-F7D8-46F4-907C-D4D1C12C8A89}" type="presParOf" srcId="{09748A8C-E25C-45B0-96FA-A4F9FED3EAA0}" destId="{AA451174-E02A-46BE-B1F9-B4C0A0B747A8}" srcOrd="7" destOrd="0" presId="urn:microsoft.com/office/officeart/2005/8/layout/orgChart1"/>
    <dgm:cxn modelId="{0285A76A-A691-43F5-93C5-40EFC76F73BC}" type="presParOf" srcId="{AA451174-E02A-46BE-B1F9-B4C0A0B747A8}" destId="{74B0AC9D-290E-494D-B29D-A83F8CE27EF1}" srcOrd="0" destOrd="0" presId="urn:microsoft.com/office/officeart/2005/8/layout/orgChart1"/>
    <dgm:cxn modelId="{6412CFD0-86C2-4D04-9C28-5E63ABFDDF63}" type="presParOf" srcId="{74B0AC9D-290E-494D-B29D-A83F8CE27EF1}" destId="{AFB9FC95-A154-4EE3-BCD4-E15E1A5FFEBD}" srcOrd="0" destOrd="0" presId="urn:microsoft.com/office/officeart/2005/8/layout/orgChart1"/>
    <dgm:cxn modelId="{5A121259-6CE5-4E2B-95E3-91164BE0D484}" type="presParOf" srcId="{74B0AC9D-290E-494D-B29D-A83F8CE27EF1}" destId="{8F45B293-16FD-4B62-8463-7C1FABA2C28B}" srcOrd="1" destOrd="0" presId="urn:microsoft.com/office/officeart/2005/8/layout/orgChart1"/>
    <dgm:cxn modelId="{831607FD-1601-417C-A576-912BB113E096}" type="presParOf" srcId="{AA451174-E02A-46BE-B1F9-B4C0A0B747A8}" destId="{A70D0CBF-B89C-46C4-8274-34F8809F9FDF}" srcOrd="1" destOrd="0" presId="urn:microsoft.com/office/officeart/2005/8/layout/orgChart1"/>
    <dgm:cxn modelId="{12BB79A7-CEE7-46F1-9C54-E9D451CA0F25}" type="presParOf" srcId="{AA451174-E02A-46BE-B1F9-B4C0A0B747A8}" destId="{9EBE8829-DE72-4966-BA9E-000E630937AE}" srcOrd="2" destOrd="0" presId="urn:microsoft.com/office/officeart/2005/8/layout/orgChart1"/>
    <dgm:cxn modelId="{359DC8C4-EB2F-447B-B6BD-AF7A3BF9AD02}" type="presParOf" srcId="{09748A8C-E25C-45B0-96FA-A4F9FED3EAA0}" destId="{1F5DC1AB-2825-46E1-9BF2-1D083856E46A}" srcOrd="8" destOrd="0" presId="urn:microsoft.com/office/officeart/2005/8/layout/orgChart1"/>
    <dgm:cxn modelId="{4448DC73-2148-4D7B-8FD2-D6C6D59FE5A4}" type="presParOf" srcId="{09748A8C-E25C-45B0-96FA-A4F9FED3EAA0}" destId="{2F017375-8DA1-478D-81EF-8BDCC2387C06}" srcOrd="9" destOrd="0" presId="urn:microsoft.com/office/officeart/2005/8/layout/orgChart1"/>
    <dgm:cxn modelId="{255985F2-A7F9-4F64-8419-B636A6830EDF}" type="presParOf" srcId="{2F017375-8DA1-478D-81EF-8BDCC2387C06}" destId="{9B88BF02-C93F-40D6-BA62-5F7EF73E7221}" srcOrd="0" destOrd="0" presId="urn:microsoft.com/office/officeart/2005/8/layout/orgChart1"/>
    <dgm:cxn modelId="{2E4A7402-9A90-4A2D-80C1-B96FC4F7492E}" type="presParOf" srcId="{9B88BF02-C93F-40D6-BA62-5F7EF73E7221}" destId="{B2AFCDAF-7A29-4376-BE78-A75FC3E8D58D}" srcOrd="0" destOrd="0" presId="urn:microsoft.com/office/officeart/2005/8/layout/orgChart1"/>
    <dgm:cxn modelId="{4E61645F-902B-4B56-BFEE-47E52425EA9F}" type="presParOf" srcId="{9B88BF02-C93F-40D6-BA62-5F7EF73E7221}" destId="{0E7E3412-DB2B-4BE6-AE03-CC65CC459DFF}" srcOrd="1" destOrd="0" presId="urn:microsoft.com/office/officeart/2005/8/layout/orgChart1"/>
    <dgm:cxn modelId="{5A8C2AD5-22D7-4B9B-A772-D69203315461}" type="presParOf" srcId="{2F017375-8DA1-478D-81EF-8BDCC2387C06}" destId="{ECB6A7D4-11F1-4572-B384-3A5D43CCC8B0}" srcOrd="1" destOrd="0" presId="urn:microsoft.com/office/officeart/2005/8/layout/orgChart1"/>
    <dgm:cxn modelId="{35F6568D-8B4F-4765-8DAA-BA2514DFC6C6}" type="presParOf" srcId="{2F017375-8DA1-478D-81EF-8BDCC2387C06}" destId="{8D0CD846-D4DB-4D0C-8547-1FA728CB3EA9}" srcOrd="2" destOrd="0" presId="urn:microsoft.com/office/officeart/2005/8/layout/orgChart1"/>
    <dgm:cxn modelId="{AB915208-5913-4159-9694-976246C8FE55}" type="presParOf" srcId="{1E9A3A56-2CFE-4626-806E-684EEB92DE83}" destId="{1DC3ACF8-92E5-4078-929D-FA35330FA776}" srcOrd="2" destOrd="0" presId="urn:microsoft.com/office/officeart/2005/8/layout/orgChart1"/>
    <dgm:cxn modelId="{9A0839F5-41B3-4028-996E-9C75524FADD8}" type="presParOf" srcId="{1DC3ACF8-92E5-4078-929D-FA35330FA776}" destId="{889BEA35-F93F-4719-A48D-BFBDFAA5EA98}" srcOrd="0" destOrd="0" presId="urn:microsoft.com/office/officeart/2005/8/layout/orgChart1"/>
    <dgm:cxn modelId="{F5FE4D92-BAA5-483A-8469-C5E8BF9D7D14}" type="presParOf" srcId="{1DC3ACF8-92E5-4078-929D-FA35330FA776}" destId="{05DCE28C-3807-49D5-A84A-2FDDAD0CD4B5}" srcOrd="1" destOrd="0" presId="urn:microsoft.com/office/officeart/2005/8/layout/orgChart1"/>
    <dgm:cxn modelId="{4CCCE220-7F91-464F-934F-4BA3A0F17458}" type="presParOf" srcId="{05DCE28C-3807-49D5-A84A-2FDDAD0CD4B5}" destId="{4A7192F6-60B9-41EB-B96F-95F98A17EBF5}" srcOrd="0" destOrd="0" presId="urn:microsoft.com/office/officeart/2005/8/layout/orgChart1"/>
    <dgm:cxn modelId="{5FA8A693-83FE-4BDF-B7A1-4656609CE74F}" type="presParOf" srcId="{4A7192F6-60B9-41EB-B96F-95F98A17EBF5}" destId="{8CB6BDD8-D56D-467E-B7DE-85BB9756FF25}" srcOrd="0" destOrd="0" presId="urn:microsoft.com/office/officeart/2005/8/layout/orgChart1"/>
    <dgm:cxn modelId="{B3C5B789-361D-40DC-8E74-9A6663742C56}" type="presParOf" srcId="{4A7192F6-60B9-41EB-B96F-95F98A17EBF5}" destId="{CF970F42-F7A8-4705-9AC2-0740A0F9FA1E}" srcOrd="1" destOrd="0" presId="urn:microsoft.com/office/officeart/2005/8/layout/orgChart1"/>
    <dgm:cxn modelId="{9605EEF5-4683-4786-8297-C2E5C00DA3E7}" type="presParOf" srcId="{05DCE28C-3807-49D5-A84A-2FDDAD0CD4B5}" destId="{75B591BE-A5D8-481B-80C2-EBA6ABA63F6C}" srcOrd="1" destOrd="0" presId="urn:microsoft.com/office/officeart/2005/8/layout/orgChart1"/>
    <dgm:cxn modelId="{6C79E8AA-0A8A-426F-B716-7875E51C5598}" type="presParOf" srcId="{05DCE28C-3807-49D5-A84A-2FDDAD0CD4B5}" destId="{D6C91983-ADA2-4D3E-9A32-3F789EDED06C}" srcOrd="2" destOrd="0" presId="urn:microsoft.com/office/officeart/2005/8/layout/orgChart1"/>
    <dgm:cxn modelId="{54460309-27F2-410A-9ABA-8B6190693198}" type="presParOf" srcId="{1DC3ACF8-92E5-4078-929D-FA35330FA776}" destId="{CD2EF7FC-0D86-4610-893A-BBDED90921ED}" srcOrd="2" destOrd="0" presId="urn:microsoft.com/office/officeart/2005/8/layout/orgChart1"/>
    <dgm:cxn modelId="{A04A6A73-EE60-4B17-8914-8775E9D86835}" type="presParOf" srcId="{1DC3ACF8-92E5-4078-929D-FA35330FA776}" destId="{FD254E40-2ABB-45B8-B5DB-3BC667A038E2}" srcOrd="3" destOrd="0" presId="urn:microsoft.com/office/officeart/2005/8/layout/orgChart1"/>
    <dgm:cxn modelId="{BC942C5E-BD51-430B-B5FF-89B84DA75E31}" type="presParOf" srcId="{FD254E40-2ABB-45B8-B5DB-3BC667A038E2}" destId="{1750FCF2-4114-4083-A5EC-C7E13CB87AE3}" srcOrd="0" destOrd="0" presId="urn:microsoft.com/office/officeart/2005/8/layout/orgChart1"/>
    <dgm:cxn modelId="{4C9A10BB-F114-45C7-B49D-2565330F4349}" type="presParOf" srcId="{1750FCF2-4114-4083-A5EC-C7E13CB87AE3}" destId="{52A1C4F0-07DA-4AB3-988B-2D1C9F315CF6}" srcOrd="0" destOrd="0" presId="urn:microsoft.com/office/officeart/2005/8/layout/orgChart1"/>
    <dgm:cxn modelId="{17ED8F2D-5421-416E-80A8-5CAFCA99F2B4}" type="presParOf" srcId="{1750FCF2-4114-4083-A5EC-C7E13CB87AE3}" destId="{B9E045EB-925B-4793-A67A-A0E23DF6223C}" srcOrd="1" destOrd="0" presId="urn:microsoft.com/office/officeart/2005/8/layout/orgChart1"/>
    <dgm:cxn modelId="{A27BA109-C8D4-4E49-86BE-C73C46E2AA60}" type="presParOf" srcId="{FD254E40-2ABB-45B8-B5DB-3BC667A038E2}" destId="{66F6885B-A4FD-4033-B831-D368B09497F5}" srcOrd="1" destOrd="0" presId="urn:microsoft.com/office/officeart/2005/8/layout/orgChart1"/>
    <dgm:cxn modelId="{1DEEE60B-8884-4A86-9DAD-87D406E6CDBD}" type="presParOf" srcId="{FD254E40-2ABB-45B8-B5DB-3BC667A038E2}" destId="{FE98373E-8F29-43B2-9078-561746B6444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4F9DC6-210D-4837-9E74-2D74EEA28DBC}"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nb-NO"/>
        </a:p>
      </dgm:t>
    </dgm:pt>
    <dgm:pt modelId="{F43BB10B-46DE-4444-8B96-EAEAEC110E6B}" type="pres">
      <dgm:prSet presAssocID="{9E4F9DC6-210D-4837-9E74-2D74EEA28DBC}" presName="hierChild1" presStyleCnt="0">
        <dgm:presLayoutVars>
          <dgm:orgChart val="1"/>
          <dgm:chPref val="1"/>
          <dgm:dir val="rev"/>
          <dgm:animOne val="branch"/>
          <dgm:animLvl val="lvl"/>
          <dgm:resizeHandles/>
        </dgm:presLayoutVars>
      </dgm:prSet>
      <dgm:spPr/>
    </dgm:pt>
  </dgm:ptLst>
  <dgm:cxnLst>
    <dgm:cxn modelId="{058AB923-2B9B-49D3-A121-9D88528A9F36}" type="presOf" srcId="{9E4F9DC6-210D-4837-9E74-2D74EEA28DBC}" destId="{F43BB10B-46DE-4444-8B96-EAEAEC110E6B}"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6721FA-DEBC-45D8-8638-50CAE50D9436}"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nb-NO"/>
        </a:p>
      </dgm:t>
    </dgm:pt>
    <dgm:pt modelId="{77FADFAA-0DD3-4C4F-B030-AD829B44395B}">
      <dgm:prSet phldrT="[Tekst]"/>
      <dgm:spPr/>
      <dgm:t>
        <a:bodyPr/>
        <a:lstStyle/>
        <a:p>
          <a:r>
            <a:rPr lang="nb-NO" dirty="0"/>
            <a:t>KONTROLLUTVALG</a:t>
          </a:r>
        </a:p>
      </dgm:t>
    </dgm:pt>
    <dgm:pt modelId="{EA0147A4-7E7C-4266-B405-F45DFD9B4698}" type="parTrans" cxnId="{9AF370AB-A854-40B2-93FD-64FA2FB8486C}">
      <dgm:prSet/>
      <dgm:spPr/>
      <dgm:t>
        <a:bodyPr/>
        <a:lstStyle/>
        <a:p>
          <a:endParaRPr lang="nb-NO"/>
        </a:p>
      </dgm:t>
    </dgm:pt>
    <dgm:pt modelId="{C4938F74-D366-42D7-996C-952A327A8488}" type="sibTrans" cxnId="{9AF370AB-A854-40B2-93FD-64FA2FB8486C}">
      <dgm:prSet/>
      <dgm:spPr/>
      <dgm:t>
        <a:bodyPr/>
        <a:lstStyle/>
        <a:p>
          <a:endParaRPr lang="nb-NO"/>
        </a:p>
      </dgm:t>
    </dgm:pt>
    <dgm:pt modelId="{41679CAF-7E95-4D82-93DB-23CB6499D5AC}">
      <dgm:prSet phldrT="[Tekst]"/>
      <dgm:spPr>
        <a:solidFill>
          <a:schemeClr val="accent1"/>
        </a:solidFill>
        <a:ln>
          <a:solidFill>
            <a:schemeClr val="accent1"/>
          </a:solidFill>
        </a:ln>
      </dgm:spPr>
      <dgm:t>
        <a:bodyPr/>
        <a:lstStyle/>
        <a:p>
          <a:r>
            <a:rPr lang="nb-NO" b="1" dirty="0"/>
            <a:t>Kim </a:t>
          </a:r>
          <a:r>
            <a:rPr lang="nb-NO" b="1" dirty="0" err="1"/>
            <a:t>Ferborg</a:t>
          </a:r>
          <a:r>
            <a:rPr lang="nb-NO" b="1" dirty="0"/>
            <a:t> Andersen</a:t>
          </a:r>
        </a:p>
      </dgm:t>
    </dgm:pt>
    <dgm:pt modelId="{8E0DD5C4-D81F-40D5-8635-FA8210A224D2}" type="parTrans" cxnId="{41736F77-3B67-40D6-A9BB-D1EE752E9B08}">
      <dgm:prSet/>
      <dgm:spPr/>
      <dgm:t>
        <a:bodyPr/>
        <a:lstStyle/>
        <a:p>
          <a:endParaRPr lang="nb-NO"/>
        </a:p>
      </dgm:t>
    </dgm:pt>
    <dgm:pt modelId="{2642B3E5-D4A1-42EF-9892-DAF86DBF3710}" type="sibTrans" cxnId="{41736F77-3B67-40D6-A9BB-D1EE752E9B08}">
      <dgm:prSet/>
      <dgm:spPr/>
      <dgm:t>
        <a:bodyPr/>
        <a:lstStyle/>
        <a:p>
          <a:endParaRPr lang="nb-NO"/>
        </a:p>
      </dgm:t>
    </dgm:pt>
    <dgm:pt modelId="{3721A196-9D22-455B-9509-90BA6497C4EC}">
      <dgm:prSet phldrT="[Tekst]"/>
      <dgm:spPr>
        <a:solidFill>
          <a:schemeClr val="accent1"/>
        </a:solidFill>
        <a:ln>
          <a:solidFill>
            <a:schemeClr val="accent1"/>
          </a:solidFill>
        </a:ln>
      </dgm:spPr>
      <dgm:t>
        <a:bodyPr/>
        <a:lstStyle/>
        <a:p>
          <a:r>
            <a:rPr lang="nb-NO" b="1" dirty="0"/>
            <a:t>Yngve Bjørkestøl</a:t>
          </a:r>
        </a:p>
      </dgm:t>
    </dgm:pt>
    <dgm:pt modelId="{81E683A1-94C6-4702-870C-B8B20A550B3D}" type="parTrans" cxnId="{38ABE3A3-A513-4FC9-AC72-472C28BA3583}">
      <dgm:prSet/>
      <dgm:spPr/>
      <dgm:t>
        <a:bodyPr/>
        <a:lstStyle/>
        <a:p>
          <a:endParaRPr lang="nb-NO"/>
        </a:p>
      </dgm:t>
    </dgm:pt>
    <dgm:pt modelId="{9A9435D0-3A0D-4FB7-8378-541A8A8E3DAE}" type="sibTrans" cxnId="{38ABE3A3-A513-4FC9-AC72-472C28BA3583}">
      <dgm:prSet/>
      <dgm:spPr/>
      <dgm:t>
        <a:bodyPr/>
        <a:lstStyle/>
        <a:p>
          <a:endParaRPr lang="nb-NO"/>
        </a:p>
      </dgm:t>
    </dgm:pt>
    <dgm:pt modelId="{726BC2C8-D63A-4ECE-9E12-77D64A4D9BEA}">
      <dgm:prSet custT="1"/>
      <dgm:spPr/>
      <dgm:t>
        <a:bodyPr/>
        <a:lstStyle/>
        <a:p>
          <a:r>
            <a:rPr lang="nb-NO" sz="1400" b="1" dirty="0"/>
            <a:t>Varamedlem</a:t>
          </a:r>
          <a:br>
            <a:rPr lang="nb-NO" sz="2200" b="1" dirty="0"/>
          </a:br>
          <a:r>
            <a:rPr lang="nb-NO" sz="2200" b="1" dirty="0"/>
            <a:t>Madelen Määttänen</a:t>
          </a:r>
        </a:p>
      </dgm:t>
    </dgm:pt>
    <dgm:pt modelId="{EFE9F2E1-A386-47CC-8D29-3F2112FC63FF}" type="parTrans" cxnId="{B881AFDD-2083-41AB-9F41-6CD499D4912C}">
      <dgm:prSet/>
      <dgm:spPr/>
      <dgm:t>
        <a:bodyPr/>
        <a:lstStyle/>
        <a:p>
          <a:endParaRPr lang="nb-NO"/>
        </a:p>
      </dgm:t>
    </dgm:pt>
    <dgm:pt modelId="{3612C7BD-992E-4FA1-AD8D-6BEAEDA8FB8A}" type="sibTrans" cxnId="{B881AFDD-2083-41AB-9F41-6CD499D4912C}">
      <dgm:prSet/>
      <dgm:spPr/>
      <dgm:t>
        <a:bodyPr/>
        <a:lstStyle/>
        <a:p>
          <a:endParaRPr lang="nb-NO"/>
        </a:p>
      </dgm:t>
    </dgm:pt>
    <dgm:pt modelId="{A2DCC1F0-F216-4B9C-A215-0A5E08222CD9}" type="pres">
      <dgm:prSet presAssocID="{B76721FA-DEBC-45D8-8638-50CAE50D9436}" presName="hierChild1" presStyleCnt="0">
        <dgm:presLayoutVars>
          <dgm:orgChart val="1"/>
          <dgm:chPref val="1"/>
          <dgm:dir/>
          <dgm:animOne val="branch"/>
          <dgm:animLvl val="lvl"/>
          <dgm:resizeHandles/>
        </dgm:presLayoutVars>
      </dgm:prSet>
      <dgm:spPr/>
    </dgm:pt>
    <dgm:pt modelId="{1433BC92-CC0E-41F6-8643-ED9AA0021F3C}" type="pres">
      <dgm:prSet presAssocID="{77FADFAA-0DD3-4C4F-B030-AD829B44395B}" presName="hierRoot1" presStyleCnt="0">
        <dgm:presLayoutVars>
          <dgm:hierBranch/>
        </dgm:presLayoutVars>
      </dgm:prSet>
      <dgm:spPr/>
    </dgm:pt>
    <dgm:pt modelId="{E1AB9CF5-66E7-446F-872E-48251CE41DD4}" type="pres">
      <dgm:prSet presAssocID="{77FADFAA-0DD3-4C4F-B030-AD829B44395B}" presName="rootComposite1" presStyleCnt="0"/>
      <dgm:spPr/>
    </dgm:pt>
    <dgm:pt modelId="{6FC728E2-825F-40FD-ABB0-C6E29C5D90C3}" type="pres">
      <dgm:prSet presAssocID="{77FADFAA-0DD3-4C4F-B030-AD829B44395B}" presName="rootText1" presStyleLbl="node0" presStyleIdx="0" presStyleCnt="1">
        <dgm:presLayoutVars>
          <dgm:chPref val="3"/>
        </dgm:presLayoutVars>
      </dgm:prSet>
      <dgm:spPr/>
    </dgm:pt>
    <dgm:pt modelId="{0EB34B49-CBD9-4606-ADFC-D99A67DF8FF5}" type="pres">
      <dgm:prSet presAssocID="{77FADFAA-0DD3-4C4F-B030-AD829B44395B}" presName="rootConnector1" presStyleLbl="node1" presStyleIdx="0" presStyleCnt="0"/>
      <dgm:spPr/>
    </dgm:pt>
    <dgm:pt modelId="{3741F8AC-2A86-47FF-BECB-65D275FFE961}" type="pres">
      <dgm:prSet presAssocID="{77FADFAA-0DD3-4C4F-B030-AD829B44395B}" presName="hierChild2" presStyleCnt="0"/>
      <dgm:spPr/>
    </dgm:pt>
    <dgm:pt modelId="{551FEE2C-9849-481D-BBEC-EEEEC102D5AA}" type="pres">
      <dgm:prSet presAssocID="{8E0DD5C4-D81F-40D5-8635-FA8210A224D2}" presName="Name35" presStyleLbl="parChTrans1D2" presStyleIdx="0" presStyleCnt="3"/>
      <dgm:spPr/>
    </dgm:pt>
    <dgm:pt modelId="{7F40C3FB-78A7-4E78-B904-6475B5F38A7B}" type="pres">
      <dgm:prSet presAssocID="{41679CAF-7E95-4D82-93DB-23CB6499D5AC}" presName="hierRoot2" presStyleCnt="0">
        <dgm:presLayoutVars>
          <dgm:hierBranch val="init"/>
        </dgm:presLayoutVars>
      </dgm:prSet>
      <dgm:spPr/>
    </dgm:pt>
    <dgm:pt modelId="{B7E0DCA5-4B46-40CE-8DDA-D0A323095B33}" type="pres">
      <dgm:prSet presAssocID="{41679CAF-7E95-4D82-93DB-23CB6499D5AC}" presName="rootComposite" presStyleCnt="0"/>
      <dgm:spPr/>
    </dgm:pt>
    <dgm:pt modelId="{2EA63BA3-4757-4982-9AE6-1360373779FD}" type="pres">
      <dgm:prSet presAssocID="{41679CAF-7E95-4D82-93DB-23CB6499D5AC}" presName="rootText" presStyleLbl="node2" presStyleIdx="0" presStyleCnt="3">
        <dgm:presLayoutVars>
          <dgm:chPref val="3"/>
        </dgm:presLayoutVars>
      </dgm:prSet>
      <dgm:spPr/>
    </dgm:pt>
    <dgm:pt modelId="{4058C6DC-CA66-441F-9701-99F4E9E47CE3}" type="pres">
      <dgm:prSet presAssocID="{41679CAF-7E95-4D82-93DB-23CB6499D5AC}" presName="rootConnector" presStyleLbl="node2" presStyleIdx="0" presStyleCnt="3"/>
      <dgm:spPr/>
    </dgm:pt>
    <dgm:pt modelId="{3E3AF6FF-4DF7-473E-9367-9A4DDE9E8DCE}" type="pres">
      <dgm:prSet presAssocID="{41679CAF-7E95-4D82-93DB-23CB6499D5AC}" presName="hierChild4" presStyleCnt="0"/>
      <dgm:spPr/>
    </dgm:pt>
    <dgm:pt modelId="{4BC87828-9C0E-47D1-86F2-905E56402D33}" type="pres">
      <dgm:prSet presAssocID="{41679CAF-7E95-4D82-93DB-23CB6499D5AC}" presName="hierChild5" presStyleCnt="0"/>
      <dgm:spPr/>
    </dgm:pt>
    <dgm:pt modelId="{F296DA3A-B7E7-4453-B517-B3894A7D4B77}" type="pres">
      <dgm:prSet presAssocID="{81E683A1-94C6-4702-870C-B8B20A550B3D}" presName="Name35" presStyleLbl="parChTrans1D2" presStyleIdx="1" presStyleCnt="3"/>
      <dgm:spPr/>
    </dgm:pt>
    <dgm:pt modelId="{685B5C92-F35A-49EF-923B-0C275B2C9F29}" type="pres">
      <dgm:prSet presAssocID="{3721A196-9D22-455B-9509-90BA6497C4EC}" presName="hierRoot2" presStyleCnt="0">
        <dgm:presLayoutVars>
          <dgm:hierBranch val="init"/>
        </dgm:presLayoutVars>
      </dgm:prSet>
      <dgm:spPr/>
    </dgm:pt>
    <dgm:pt modelId="{2B3FC047-9E31-4DC3-AE07-2E8667440C02}" type="pres">
      <dgm:prSet presAssocID="{3721A196-9D22-455B-9509-90BA6497C4EC}" presName="rootComposite" presStyleCnt="0"/>
      <dgm:spPr/>
    </dgm:pt>
    <dgm:pt modelId="{2D9C0FA0-6954-4D54-906B-B4DE942C9C28}" type="pres">
      <dgm:prSet presAssocID="{3721A196-9D22-455B-9509-90BA6497C4EC}" presName="rootText" presStyleLbl="node2" presStyleIdx="1" presStyleCnt="3">
        <dgm:presLayoutVars>
          <dgm:chPref val="3"/>
        </dgm:presLayoutVars>
      </dgm:prSet>
      <dgm:spPr/>
    </dgm:pt>
    <dgm:pt modelId="{A43129AF-E0E5-4083-B1BD-5ECFF3FD09A0}" type="pres">
      <dgm:prSet presAssocID="{3721A196-9D22-455B-9509-90BA6497C4EC}" presName="rootConnector" presStyleLbl="node2" presStyleIdx="1" presStyleCnt="3"/>
      <dgm:spPr/>
    </dgm:pt>
    <dgm:pt modelId="{66DDCB60-847F-4296-8B04-4919FDB75645}" type="pres">
      <dgm:prSet presAssocID="{3721A196-9D22-455B-9509-90BA6497C4EC}" presName="hierChild4" presStyleCnt="0"/>
      <dgm:spPr/>
    </dgm:pt>
    <dgm:pt modelId="{676B1A46-4D29-412F-A0EA-4715CAA821B2}" type="pres">
      <dgm:prSet presAssocID="{3721A196-9D22-455B-9509-90BA6497C4EC}" presName="hierChild5" presStyleCnt="0"/>
      <dgm:spPr/>
    </dgm:pt>
    <dgm:pt modelId="{47B5081F-2086-4CC7-9B62-CD6B6CFC4305}" type="pres">
      <dgm:prSet presAssocID="{EFE9F2E1-A386-47CC-8D29-3F2112FC63FF}" presName="Name35" presStyleLbl="parChTrans1D2" presStyleIdx="2" presStyleCnt="3"/>
      <dgm:spPr/>
    </dgm:pt>
    <dgm:pt modelId="{F2341F15-AB9C-4D5D-88BF-968E4340E0B2}" type="pres">
      <dgm:prSet presAssocID="{726BC2C8-D63A-4ECE-9E12-77D64A4D9BEA}" presName="hierRoot2" presStyleCnt="0">
        <dgm:presLayoutVars>
          <dgm:hierBranch val="init"/>
        </dgm:presLayoutVars>
      </dgm:prSet>
      <dgm:spPr/>
    </dgm:pt>
    <dgm:pt modelId="{FC769DE5-5A3E-48B4-AFB2-6DFAD9F6C328}" type="pres">
      <dgm:prSet presAssocID="{726BC2C8-D63A-4ECE-9E12-77D64A4D9BEA}" presName="rootComposite" presStyleCnt="0"/>
      <dgm:spPr/>
    </dgm:pt>
    <dgm:pt modelId="{478E753F-9766-49CD-A8B8-47843F108FBF}" type="pres">
      <dgm:prSet presAssocID="{726BC2C8-D63A-4ECE-9E12-77D64A4D9BEA}" presName="rootText" presStyleLbl="node2" presStyleIdx="2" presStyleCnt="3">
        <dgm:presLayoutVars>
          <dgm:chPref val="3"/>
        </dgm:presLayoutVars>
      </dgm:prSet>
      <dgm:spPr/>
    </dgm:pt>
    <dgm:pt modelId="{149C0AD5-59C1-4564-B518-29ACDA0CB966}" type="pres">
      <dgm:prSet presAssocID="{726BC2C8-D63A-4ECE-9E12-77D64A4D9BEA}" presName="rootConnector" presStyleLbl="node2" presStyleIdx="2" presStyleCnt="3"/>
      <dgm:spPr/>
    </dgm:pt>
    <dgm:pt modelId="{507CB6D0-5712-4EE7-AF62-A1C0B4786643}" type="pres">
      <dgm:prSet presAssocID="{726BC2C8-D63A-4ECE-9E12-77D64A4D9BEA}" presName="hierChild4" presStyleCnt="0"/>
      <dgm:spPr/>
    </dgm:pt>
    <dgm:pt modelId="{F5ADF18A-477B-446C-B855-B43EA9D51887}" type="pres">
      <dgm:prSet presAssocID="{726BC2C8-D63A-4ECE-9E12-77D64A4D9BEA}" presName="hierChild5" presStyleCnt="0"/>
      <dgm:spPr/>
    </dgm:pt>
    <dgm:pt modelId="{49B9E715-373B-4916-9C9B-69400ADA5C7C}" type="pres">
      <dgm:prSet presAssocID="{77FADFAA-0DD3-4C4F-B030-AD829B44395B}" presName="hierChild3" presStyleCnt="0"/>
      <dgm:spPr/>
    </dgm:pt>
  </dgm:ptLst>
  <dgm:cxnLst>
    <dgm:cxn modelId="{C2E12901-27B7-4772-AE80-5A6062F94C45}" type="presOf" srcId="{41679CAF-7E95-4D82-93DB-23CB6499D5AC}" destId="{4058C6DC-CA66-441F-9701-99F4E9E47CE3}" srcOrd="1" destOrd="0" presId="urn:microsoft.com/office/officeart/2005/8/layout/orgChart1"/>
    <dgm:cxn modelId="{6E0D4D01-DCF3-4850-82B8-D9D0F2A04987}" type="presOf" srcId="{8E0DD5C4-D81F-40D5-8635-FA8210A224D2}" destId="{551FEE2C-9849-481D-BBEC-EEEEC102D5AA}" srcOrd="0" destOrd="0" presId="urn:microsoft.com/office/officeart/2005/8/layout/orgChart1"/>
    <dgm:cxn modelId="{77923727-5871-49A9-951A-FBBF9515A20C}" type="presOf" srcId="{3721A196-9D22-455B-9509-90BA6497C4EC}" destId="{A43129AF-E0E5-4083-B1BD-5ECFF3FD09A0}" srcOrd="1" destOrd="0" presId="urn:microsoft.com/office/officeart/2005/8/layout/orgChart1"/>
    <dgm:cxn modelId="{CFAA662C-3F3F-443A-98C3-EDB3E9726FCE}" type="presOf" srcId="{3721A196-9D22-455B-9509-90BA6497C4EC}" destId="{2D9C0FA0-6954-4D54-906B-B4DE942C9C28}" srcOrd="0" destOrd="0" presId="urn:microsoft.com/office/officeart/2005/8/layout/orgChart1"/>
    <dgm:cxn modelId="{9D7F7A2D-2219-4A68-AE86-5F870F72ED0A}" type="presOf" srcId="{726BC2C8-D63A-4ECE-9E12-77D64A4D9BEA}" destId="{478E753F-9766-49CD-A8B8-47843F108FBF}" srcOrd="0" destOrd="0" presId="urn:microsoft.com/office/officeart/2005/8/layout/orgChart1"/>
    <dgm:cxn modelId="{C6F1A836-81FB-476F-B9F0-154609D06F1C}" type="presOf" srcId="{B76721FA-DEBC-45D8-8638-50CAE50D9436}" destId="{A2DCC1F0-F216-4B9C-A215-0A5E08222CD9}" srcOrd="0" destOrd="0" presId="urn:microsoft.com/office/officeart/2005/8/layout/orgChart1"/>
    <dgm:cxn modelId="{FDB2DC3B-1803-40AF-8BF4-6D8CA16A334A}" type="presOf" srcId="{77FADFAA-0DD3-4C4F-B030-AD829B44395B}" destId="{6FC728E2-825F-40FD-ABB0-C6E29C5D90C3}" srcOrd="0" destOrd="0" presId="urn:microsoft.com/office/officeart/2005/8/layout/orgChart1"/>
    <dgm:cxn modelId="{BAEC2F73-BC5F-4806-BCBB-82F3E2B727C9}" type="presOf" srcId="{77FADFAA-0DD3-4C4F-B030-AD829B44395B}" destId="{0EB34B49-CBD9-4606-ADFC-D99A67DF8FF5}" srcOrd="1" destOrd="0" presId="urn:microsoft.com/office/officeart/2005/8/layout/orgChart1"/>
    <dgm:cxn modelId="{13A56A74-93EF-469A-92D0-195228127379}" type="presOf" srcId="{41679CAF-7E95-4D82-93DB-23CB6499D5AC}" destId="{2EA63BA3-4757-4982-9AE6-1360373779FD}" srcOrd="0" destOrd="0" presId="urn:microsoft.com/office/officeart/2005/8/layout/orgChart1"/>
    <dgm:cxn modelId="{41736F77-3B67-40D6-A9BB-D1EE752E9B08}" srcId="{77FADFAA-0DD3-4C4F-B030-AD829B44395B}" destId="{41679CAF-7E95-4D82-93DB-23CB6499D5AC}" srcOrd="0" destOrd="0" parTransId="{8E0DD5C4-D81F-40D5-8635-FA8210A224D2}" sibTransId="{2642B3E5-D4A1-42EF-9892-DAF86DBF3710}"/>
    <dgm:cxn modelId="{7ABAC393-D2FE-44E2-8BAB-E38630DAE921}" type="presOf" srcId="{726BC2C8-D63A-4ECE-9E12-77D64A4D9BEA}" destId="{149C0AD5-59C1-4564-B518-29ACDA0CB966}" srcOrd="1" destOrd="0" presId="urn:microsoft.com/office/officeart/2005/8/layout/orgChart1"/>
    <dgm:cxn modelId="{38ABE3A3-A513-4FC9-AC72-472C28BA3583}" srcId="{77FADFAA-0DD3-4C4F-B030-AD829B44395B}" destId="{3721A196-9D22-455B-9509-90BA6497C4EC}" srcOrd="1" destOrd="0" parTransId="{81E683A1-94C6-4702-870C-B8B20A550B3D}" sibTransId="{9A9435D0-3A0D-4FB7-8378-541A8A8E3DAE}"/>
    <dgm:cxn modelId="{9AF370AB-A854-40B2-93FD-64FA2FB8486C}" srcId="{B76721FA-DEBC-45D8-8638-50CAE50D9436}" destId="{77FADFAA-0DD3-4C4F-B030-AD829B44395B}" srcOrd="0" destOrd="0" parTransId="{EA0147A4-7E7C-4266-B405-F45DFD9B4698}" sibTransId="{C4938F74-D366-42D7-996C-952A327A8488}"/>
    <dgm:cxn modelId="{120A53CB-9748-4723-977A-F834367C5EE4}" type="presOf" srcId="{EFE9F2E1-A386-47CC-8D29-3F2112FC63FF}" destId="{47B5081F-2086-4CC7-9B62-CD6B6CFC4305}" srcOrd="0" destOrd="0" presId="urn:microsoft.com/office/officeart/2005/8/layout/orgChart1"/>
    <dgm:cxn modelId="{B881AFDD-2083-41AB-9F41-6CD499D4912C}" srcId="{77FADFAA-0DD3-4C4F-B030-AD829B44395B}" destId="{726BC2C8-D63A-4ECE-9E12-77D64A4D9BEA}" srcOrd="2" destOrd="0" parTransId="{EFE9F2E1-A386-47CC-8D29-3F2112FC63FF}" sibTransId="{3612C7BD-992E-4FA1-AD8D-6BEAEDA8FB8A}"/>
    <dgm:cxn modelId="{6471F6F9-59C8-487E-AEBA-2E14EC6DFAD0}" type="presOf" srcId="{81E683A1-94C6-4702-870C-B8B20A550B3D}" destId="{F296DA3A-B7E7-4453-B517-B3894A7D4B77}" srcOrd="0" destOrd="0" presId="urn:microsoft.com/office/officeart/2005/8/layout/orgChart1"/>
    <dgm:cxn modelId="{7FB09BDB-A391-4467-B4B7-1A1D83A1F70E}" type="presParOf" srcId="{A2DCC1F0-F216-4B9C-A215-0A5E08222CD9}" destId="{1433BC92-CC0E-41F6-8643-ED9AA0021F3C}" srcOrd="0" destOrd="0" presId="urn:microsoft.com/office/officeart/2005/8/layout/orgChart1"/>
    <dgm:cxn modelId="{F5815968-5E97-4B0B-B5E7-278F346F99E5}" type="presParOf" srcId="{1433BC92-CC0E-41F6-8643-ED9AA0021F3C}" destId="{E1AB9CF5-66E7-446F-872E-48251CE41DD4}" srcOrd="0" destOrd="0" presId="urn:microsoft.com/office/officeart/2005/8/layout/orgChart1"/>
    <dgm:cxn modelId="{BEFD2F15-0BF8-4137-A294-E93B957C4905}" type="presParOf" srcId="{E1AB9CF5-66E7-446F-872E-48251CE41DD4}" destId="{6FC728E2-825F-40FD-ABB0-C6E29C5D90C3}" srcOrd="0" destOrd="0" presId="urn:microsoft.com/office/officeart/2005/8/layout/orgChart1"/>
    <dgm:cxn modelId="{D9516392-1C0F-4703-9256-116E48589E9F}" type="presParOf" srcId="{E1AB9CF5-66E7-446F-872E-48251CE41DD4}" destId="{0EB34B49-CBD9-4606-ADFC-D99A67DF8FF5}" srcOrd="1" destOrd="0" presId="urn:microsoft.com/office/officeart/2005/8/layout/orgChart1"/>
    <dgm:cxn modelId="{EB39D0A0-B427-492B-83EF-5B15CDCB8237}" type="presParOf" srcId="{1433BC92-CC0E-41F6-8643-ED9AA0021F3C}" destId="{3741F8AC-2A86-47FF-BECB-65D275FFE961}" srcOrd="1" destOrd="0" presId="urn:microsoft.com/office/officeart/2005/8/layout/orgChart1"/>
    <dgm:cxn modelId="{422E0287-A605-4F02-9273-C1E383F80117}" type="presParOf" srcId="{3741F8AC-2A86-47FF-BECB-65D275FFE961}" destId="{551FEE2C-9849-481D-BBEC-EEEEC102D5AA}" srcOrd="0" destOrd="0" presId="urn:microsoft.com/office/officeart/2005/8/layout/orgChart1"/>
    <dgm:cxn modelId="{AD3A5CA4-AC41-4FAB-A0F7-116212127590}" type="presParOf" srcId="{3741F8AC-2A86-47FF-BECB-65D275FFE961}" destId="{7F40C3FB-78A7-4E78-B904-6475B5F38A7B}" srcOrd="1" destOrd="0" presId="urn:microsoft.com/office/officeart/2005/8/layout/orgChart1"/>
    <dgm:cxn modelId="{20E09767-199D-453B-9272-05B898F98E23}" type="presParOf" srcId="{7F40C3FB-78A7-4E78-B904-6475B5F38A7B}" destId="{B7E0DCA5-4B46-40CE-8DDA-D0A323095B33}" srcOrd="0" destOrd="0" presId="urn:microsoft.com/office/officeart/2005/8/layout/orgChart1"/>
    <dgm:cxn modelId="{109C36AA-FA29-4220-9236-4DE01346CA7A}" type="presParOf" srcId="{B7E0DCA5-4B46-40CE-8DDA-D0A323095B33}" destId="{2EA63BA3-4757-4982-9AE6-1360373779FD}" srcOrd="0" destOrd="0" presId="urn:microsoft.com/office/officeart/2005/8/layout/orgChart1"/>
    <dgm:cxn modelId="{56E09B55-EC19-4517-B278-A804F5146FCE}" type="presParOf" srcId="{B7E0DCA5-4B46-40CE-8DDA-D0A323095B33}" destId="{4058C6DC-CA66-441F-9701-99F4E9E47CE3}" srcOrd="1" destOrd="0" presId="urn:microsoft.com/office/officeart/2005/8/layout/orgChart1"/>
    <dgm:cxn modelId="{9AC832C2-1C26-4401-9595-36E47287440F}" type="presParOf" srcId="{7F40C3FB-78A7-4E78-B904-6475B5F38A7B}" destId="{3E3AF6FF-4DF7-473E-9367-9A4DDE9E8DCE}" srcOrd="1" destOrd="0" presId="urn:microsoft.com/office/officeart/2005/8/layout/orgChart1"/>
    <dgm:cxn modelId="{675214CF-7F1E-4B97-B2E5-DDEB5B124CDD}" type="presParOf" srcId="{7F40C3FB-78A7-4E78-B904-6475B5F38A7B}" destId="{4BC87828-9C0E-47D1-86F2-905E56402D33}" srcOrd="2" destOrd="0" presId="urn:microsoft.com/office/officeart/2005/8/layout/orgChart1"/>
    <dgm:cxn modelId="{2678A821-93E7-4B73-9DFB-C88C6383499E}" type="presParOf" srcId="{3741F8AC-2A86-47FF-BECB-65D275FFE961}" destId="{F296DA3A-B7E7-4453-B517-B3894A7D4B77}" srcOrd="2" destOrd="0" presId="urn:microsoft.com/office/officeart/2005/8/layout/orgChart1"/>
    <dgm:cxn modelId="{9BBE6C76-7CCC-4CCA-ADEE-FFC425E5CA5A}" type="presParOf" srcId="{3741F8AC-2A86-47FF-BECB-65D275FFE961}" destId="{685B5C92-F35A-49EF-923B-0C275B2C9F29}" srcOrd="3" destOrd="0" presId="urn:microsoft.com/office/officeart/2005/8/layout/orgChart1"/>
    <dgm:cxn modelId="{0D02DEB3-6704-4886-8C03-CDF5FD4DB1C8}" type="presParOf" srcId="{685B5C92-F35A-49EF-923B-0C275B2C9F29}" destId="{2B3FC047-9E31-4DC3-AE07-2E8667440C02}" srcOrd="0" destOrd="0" presId="urn:microsoft.com/office/officeart/2005/8/layout/orgChart1"/>
    <dgm:cxn modelId="{A2CC9407-A5B0-4069-B760-2FA6C593313E}" type="presParOf" srcId="{2B3FC047-9E31-4DC3-AE07-2E8667440C02}" destId="{2D9C0FA0-6954-4D54-906B-B4DE942C9C28}" srcOrd="0" destOrd="0" presId="urn:microsoft.com/office/officeart/2005/8/layout/orgChart1"/>
    <dgm:cxn modelId="{5DC9914F-2B72-439B-BB4B-C51E64384798}" type="presParOf" srcId="{2B3FC047-9E31-4DC3-AE07-2E8667440C02}" destId="{A43129AF-E0E5-4083-B1BD-5ECFF3FD09A0}" srcOrd="1" destOrd="0" presId="urn:microsoft.com/office/officeart/2005/8/layout/orgChart1"/>
    <dgm:cxn modelId="{78693841-0B46-4DAE-9B4E-AFAA777D535A}" type="presParOf" srcId="{685B5C92-F35A-49EF-923B-0C275B2C9F29}" destId="{66DDCB60-847F-4296-8B04-4919FDB75645}" srcOrd="1" destOrd="0" presId="urn:microsoft.com/office/officeart/2005/8/layout/orgChart1"/>
    <dgm:cxn modelId="{ABF3AC29-EAC7-49D7-A853-F71B8BD6481C}" type="presParOf" srcId="{685B5C92-F35A-49EF-923B-0C275B2C9F29}" destId="{676B1A46-4D29-412F-A0EA-4715CAA821B2}" srcOrd="2" destOrd="0" presId="urn:microsoft.com/office/officeart/2005/8/layout/orgChart1"/>
    <dgm:cxn modelId="{3D2B155C-3AEC-4C8C-9A99-B2D8F427A404}" type="presParOf" srcId="{3741F8AC-2A86-47FF-BECB-65D275FFE961}" destId="{47B5081F-2086-4CC7-9B62-CD6B6CFC4305}" srcOrd="4" destOrd="0" presId="urn:microsoft.com/office/officeart/2005/8/layout/orgChart1"/>
    <dgm:cxn modelId="{FA9CD042-5C12-493D-9C7A-423B17D20F21}" type="presParOf" srcId="{3741F8AC-2A86-47FF-BECB-65D275FFE961}" destId="{F2341F15-AB9C-4D5D-88BF-968E4340E0B2}" srcOrd="5" destOrd="0" presId="urn:microsoft.com/office/officeart/2005/8/layout/orgChart1"/>
    <dgm:cxn modelId="{3D607D12-F445-48D1-818C-0D40ED13C8E2}" type="presParOf" srcId="{F2341F15-AB9C-4D5D-88BF-968E4340E0B2}" destId="{FC769DE5-5A3E-48B4-AFB2-6DFAD9F6C328}" srcOrd="0" destOrd="0" presId="urn:microsoft.com/office/officeart/2005/8/layout/orgChart1"/>
    <dgm:cxn modelId="{F764FE61-A187-4112-BEAB-E270A216FE12}" type="presParOf" srcId="{FC769DE5-5A3E-48B4-AFB2-6DFAD9F6C328}" destId="{478E753F-9766-49CD-A8B8-47843F108FBF}" srcOrd="0" destOrd="0" presId="urn:microsoft.com/office/officeart/2005/8/layout/orgChart1"/>
    <dgm:cxn modelId="{18EC47E7-25E2-4B7B-8BFE-3F6A3ED204A1}" type="presParOf" srcId="{FC769DE5-5A3E-48B4-AFB2-6DFAD9F6C328}" destId="{149C0AD5-59C1-4564-B518-29ACDA0CB966}" srcOrd="1" destOrd="0" presId="urn:microsoft.com/office/officeart/2005/8/layout/orgChart1"/>
    <dgm:cxn modelId="{406C8E20-EC01-47D9-804D-3B6AAC4F23FE}" type="presParOf" srcId="{F2341F15-AB9C-4D5D-88BF-968E4340E0B2}" destId="{507CB6D0-5712-4EE7-AF62-A1C0B4786643}" srcOrd="1" destOrd="0" presId="urn:microsoft.com/office/officeart/2005/8/layout/orgChart1"/>
    <dgm:cxn modelId="{F3D89A4D-5C48-422E-B989-16977190DCE4}" type="presParOf" srcId="{F2341F15-AB9C-4D5D-88BF-968E4340E0B2}" destId="{F5ADF18A-477B-446C-B855-B43EA9D51887}" srcOrd="2" destOrd="0" presId="urn:microsoft.com/office/officeart/2005/8/layout/orgChart1"/>
    <dgm:cxn modelId="{864BB1CB-45E2-47F8-A741-8B79D4BE90C4}" type="presParOf" srcId="{1433BC92-CC0E-41F6-8643-ED9AA0021F3C}" destId="{49B9E715-373B-4916-9C9B-69400ADA5C7C}"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6721FA-DEBC-45D8-8638-50CAE50D9436}"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nb-NO"/>
        </a:p>
      </dgm:t>
    </dgm:pt>
    <dgm:pt modelId="{77FADFAA-0DD3-4C4F-B030-AD829B44395B}">
      <dgm:prSet phldrT="[Tekst]"/>
      <dgm:spPr/>
      <dgm:t>
        <a:bodyPr/>
        <a:lstStyle/>
        <a:p>
          <a:r>
            <a:rPr lang="nb-NO" dirty="0"/>
            <a:t>KONTROLLUTVALG</a:t>
          </a:r>
        </a:p>
      </dgm:t>
    </dgm:pt>
    <dgm:pt modelId="{EA0147A4-7E7C-4266-B405-F45DFD9B4698}" type="parTrans" cxnId="{9AF370AB-A854-40B2-93FD-64FA2FB8486C}">
      <dgm:prSet/>
      <dgm:spPr/>
      <dgm:t>
        <a:bodyPr/>
        <a:lstStyle/>
        <a:p>
          <a:endParaRPr lang="nb-NO"/>
        </a:p>
      </dgm:t>
    </dgm:pt>
    <dgm:pt modelId="{C4938F74-D366-42D7-996C-952A327A8488}" type="sibTrans" cxnId="{9AF370AB-A854-40B2-93FD-64FA2FB8486C}">
      <dgm:prSet/>
      <dgm:spPr/>
      <dgm:t>
        <a:bodyPr/>
        <a:lstStyle/>
        <a:p>
          <a:endParaRPr lang="nb-NO"/>
        </a:p>
      </dgm:t>
    </dgm:pt>
    <dgm:pt modelId="{41679CAF-7E95-4D82-93DB-23CB6499D5AC}">
      <dgm:prSet phldrT="[Tekst]"/>
      <dgm:spPr>
        <a:solidFill>
          <a:schemeClr val="accent1"/>
        </a:solidFill>
        <a:ln>
          <a:solidFill>
            <a:schemeClr val="accent1"/>
          </a:solidFill>
        </a:ln>
      </dgm:spPr>
      <dgm:t>
        <a:bodyPr/>
        <a:lstStyle/>
        <a:p>
          <a:r>
            <a:rPr lang="nb-NO" b="1" dirty="0"/>
            <a:t>Kim </a:t>
          </a:r>
          <a:r>
            <a:rPr lang="nb-NO" b="1" dirty="0" err="1"/>
            <a:t>Ferborg</a:t>
          </a:r>
          <a:r>
            <a:rPr lang="nb-NO" b="1" dirty="0"/>
            <a:t> Andersen</a:t>
          </a:r>
        </a:p>
      </dgm:t>
    </dgm:pt>
    <dgm:pt modelId="{8E0DD5C4-D81F-40D5-8635-FA8210A224D2}" type="parTrans" cxnId="{41736F77-3B67-40D6-A9BB-D1EE752E9B08}">
      <dgm:prSet/>
      <dgm:spPr/>
      <dgm:t>
        <a:bodyPr/>
        <a:lstStyle/>
        <a:p>
          <a:endParaRPr lang="nb-NO"/>
        </a:p>
      </dgm:t>
    </dgm:pt>
    <dgm:pt modelId="{2642B3E5-D4A1-42EF-9892-DAF86DBF3710}" type="sibTrans" cxnId="{41736F77-3B67-40D6-A9BB-D1EE752E9B08}">
      <dgm:prSet/>
      <dgm:spPr/>
      <dgm:t>
        <a:bodyPr/>
        <a:lstStyle/>
        <a:p>
          <a:endParaRPr lang="nb-NO"/>
        </a:p>
      </dgm:t>
    </dgm:pt>
    <dgm:pt modelId="{3721A196-9D22-455B-9509-90BA6497C4EC}">
      <dgm:prSet phldrT="[Tekst]"/>
      <dgm:spPr>
        <a:solidFill>
          <a:schemeClr val="accent1"/>
        </a:solidFill>
        <a:ln>
          <a:solidFill>
            <a:schemeClr val="accent1"/>
          </a:solidFill>
        </a:ln>
      </dgm:spPr>
      <dgm:t>
        <a:bodyPr/>
        <a:lstStyle/>
        <a:p>
          <a:r>
            <a:rPr lang="nb-NO" b="1" dirty="0"/>
            <a:t>Yngve Bjørkestøl</a:t>
          </a:r>
        </a:p>
      </dgm:t>
    </dgm:pt>
    <dgm:pt modelId="{81E683A1-94C6-4702-870C-B8B20A550B3D}" type="parTrans" cxnId="{38ABE3A3-A513-4FC9-AC72-472C28BA3583}">
      <dgm:prSet/>
      <dgm:spPr/>
      <dgm:t>
        <a:bodyPr/>
        <a:lstStyle/>
        <a:p>
          <a:endParaRPr lang="nb-NO"/>
        </a:p>
      </dgm:t>
    </dgm:pt>
    <dgm:pt modelId="{9A9435D0-3A0D-4FB7-8378-541A8A8E3DAE}" type="sibTrans" cxnId="{38ABE3A3-A513-4FC9-AC72-472C28BA3583}">
      <dgm:prSet/>
      <dgm:spPr/>
      <dgm:t>
        <a:bodyPr/>
        <a:lstStyle/>
        <a:p>
          <a:endParaRPr lang="nb-NO"/>
        </a:p>
      </dgm:t>
    </dgm:pt>
    <dgm:pt modelId="{726BC2C8-D63A-4ECE-9E12-77D64A4D9BEA}">
      <dgm:prSet custT="1"/>
      <dgm:spPr/>
      <dgm:t>
        <a:bodyPr/>
        <a:lstStyle/>
        <a:p>
          <a:r>
            <a:rPr lang="nb-NO" sz="1400" b="1" dirty="0"/>
            <a:t>Varamedlem</a:t>
          </a:r>
          <a:br>
            <a:rPr lang="nb-NO" sz="2200" b="1" dirty="0"/>
          </a:br>
          <a:r>
            <a:rPr lang="nb-NO" sz="2200" b="1" dirty="0"/>
            <a:t>Madelen Määttänen</a:t>
          </a:r>
        </a:p>
      </dgm:t>
    </dgm:pt>
    <dgm:pt modelId="{EFE9F2E1-A386-47CC-8D29-3F2112FC63FF}" type="parTrans" cxnId="{B881AFDD-2083-41AB-9F41-6CD499D4912C}">
      <dgm:prSet/>
      <dgm:spPr/>
      <dgm:t>
        <a:bodyPr/>
        <a:lstStyle/>
        <a:p>
          <a:endParaRPr lang="nb-NO"/>
        </a:p>
      </dgm:t>
    </dgm:pt>
    <dgm:pt modelId="{3612C7BD-992E-4FA1-AD8D-6BEAEDA8FB8A}" type="sibTrans" cxnId="{B881AFDD-2083-41AB-9F41-6CD499D4912C}">
      <dgm:prSet/>
      <dgm:spPr/>
      <dgm:t>
        <a:bodyPr/>
        <a:lstStyle/>
        <a:p>
          <a:endParaRPr lang="nb-NO"/>
        </a:p>
      </dgm:t>
    </dgm:pt>
    <dgm:pt modelId="{A2DCC1F0-F216-4B9C-A215-0A5E08222CD9}" type="pres">
      <dgm:prSet presAssocID="{B76721FA-DEBC-45D8-8638-50CAE50D9436}" presName="hierChild1" presStyleCnt="0">
        <dgm:presLayoutVars>
          <dgm:orgChart val="1"/>
          <dgm:chPref val="1"/>
          <dgm:dir/>
          <dgm:animOne val="branch"/>
          <dgm:animLvl val="lvl"/>
          <dgm:resizeHandles/>
        </dgm:presLayoutVars>
      </dgm:prSet>
      <dgm:spPr/>
    </dgm:pt>
    <dgm:pt modelId="{1433BC92-CC0E-41F6-8643-ED9AA0021F3C}" type="pres">
      <dgm:prSet presAssocID="{77FADFAA-0DD3-4C4F-B030-AD829B44395B}" presName="hierRoot1" presStyleCnt="0">
        <dgm:presLayoutVars>
          <dgm:hierBranch/>
        </dgm:presLayoutVars>
      </dgm:prSet>
      <dgm:spPr/>
    </dgm:pt>
    <dgm:pt modelId="{E1AB9CF5-66E7-446F-872E-48251CE41DD4}" type="pres">
      <dgm:prSet presAssocID="{77FADFAA-0DD3-4C4F-B030-AD829B44395B}" presName="rootComposite1" presStyleCnt="0"/>
      <dgm:spPr/>
    </dgm:pt>
    <dgm:pt modelId="{6FC728E2-825F-40FD-ABB0-C6E29C5D90C3}" type="pres">
      <dgm:prSet presAssocID="{77FADFAA-0DD3-4C4F-B030-AD829B44395B}" presName="rootText1" presStyleLbl="node0" presStyleIdx="0" presStyleCnt="1">
        <dgm:presLayoutVars>
          <dgm:chPref val="3"/>
        </dgm:presLayoutVars>
      </dgm:prSet>
      <dgm:spPr/>
    </dgm:pt>
    <dgm:pt modelId="{0EB34B49-CBD9-4606-ADFC-D99A67DF8FF5}" type="pres">
      <dgm:prSet presAssocID="{77FADFAA-0DD3-4C4F-B030-AD829B44395B}" presName="rootConnector1" presStyleLbl="node1" presStyleIdx="0" presStyleCnt="0"/>
      <dgm:spPr/>
    </dgm:pt>
    <dgm:pt modelId="{3741F8AC-2A86-47FF-BECB-65D275FFE961}" type="pres">
      <dgm:prSet presAssocID="{77FADFAA-0DD3-4C4F-B030-AD829B44395B}" presName="hierChild2" presStyleCnt="0"/>
      <dgm:spPr/>
    </dgm:pt>
    <dgm:pt modelId="{551FEE2C-9849-481D-BBEC-EEEEC102D5AA}" type="pres">
      <dgm:prSet presAssocID="{8E0DD5C4-D81F-40D5-8635-FA8210A224D2}" presName="Name35" presStyleLbl="parChTrans1D2" presStyleIdx="0" presStyleCnt="3"/>
      <dgm:spPr/>
    </dgm:pt>
    <dgm:pt modelId="{7F40C3FB-78A7-4E78-B904-6475B5F38A7B}" type="pres">
      <dgm:prSet presAssocID="{41679CAF-7E95-4D82-93DB-23CB6499D5AC}" presName="hierRoot2" presStyleCnt="0">
        <dgm:presLayoutVars>
          <dgm:hierBranch val="init"/>
        </dgm:presLayoutVars>
      </dgm:prSet>
      <dgm:spPr/>
    </dgm:pt>
    <dgm:pt modelId="{B7E0DCA5-4B46-40CE-8DDA-D0A323095B33}" type="pres">
      <dgm:prSet presAssocID="{41679CAF-7E95-4D82-93DB-23CB6499D5AC}" presName="rootComposite" presStyleCnt="0"/>
      <dgm:spPr/>
    </dgm:pt>
    <dgm:pt modelId="{2EA63BA3-4757-4982-9AE6-1360373779FD}" type="pres">
      <dgm:prSet presAssocID="{41679CAF-7E95-4D82-93DB-23CB6499D5AC}" presName="rootText" presStyleLbl="node2" presStyleIdx="0" presStyleCnt="3">
        <dgm:presLayoutVars>
          <dgm:chPref val="3"/>
        </dgm:presLayoutVars>
      </dgm:prSet>
      <dgm:spPr/>
    </dgm:pt>
    <dgm:pt modelId="{4058C6DC-CA66-441F-9701-99F4E9E47CE3}" type="pres">
      <dgm:prSet presAssocID="{41679CAF-7E95-4D82-93DB-23CB6499D5AC}" presName="rootConnector" presStyleLbl="node2" presStyleIdx="0" presStyleCnt="3"/>
      <dgm:spPr/>
    </dgm:pt>
    <dgm:pt modelId="{3E3AF6FF-4DF7-473E-9367-9A4DDE9E8DCE}" type="pres">
      <dgm:prSet presAssocID="{41679CAF-7E95-4D82-93DB-23CB6499D5AC}" presName="hierChild4" presStyleCnt="0"/>
      <dgm:spPr/>
    </dgm:pt>
    <dgm:pt modelId="{4BC87828-9C0E-47D1-86F2-905E56402D33}" type="pres">
      <dgm:prSet presAssocID="{41679CAF-7E95-4D82-93DB-23CB6499D5AC}" presName="hierChild5" presStyleCnt="0"/>
      <dgm:spPr/>
    </dgm:pt>
    <dgm:pt modelId="{F296DA3A-B7E7-4453-B517-B3894A7D4B77}" type="pres">
      <dgm:prSet presAssocID="{81E683A1-94C6-4702-870C-B8B20A550B3D}" presName="Name35" presStyleLbl="parChTrans1D2" presStyleIdx="1" presStyleCnt="3"/>
      <dgm:spPr/>
    </dgm:pt>
    <dgm:pt modelId="{685B5C92-F35A-49EF-923B-0C275B2C9F29}" type="pres">
      <dgm:prSet presAssocID="{3721A196-9D22-455B-9509-90BA6497C4EC}" presName="hierRoot2" presStyleCnt="0">
        <dgm:presLayoutVars>
          <dgm:hierBranch val="init"/>
        </dgm:presLayoutVars>
      </dgm:prSet>
      <dgm:spPr/>
    </dgm:pt>
    <dgm:pt modelId="{2B3FC047-9E31-4DC3-AE07-2E8667440C02}" type="pres">
      <dgm:prSet presAssocID="{3721A196-9D22-455B-9509-90BA6497C4EC}" presName="rootComposite" presStyleCnt="0"/>
      <dgm:spPr/>
    </dgm:pt>
    <dgm:pt modelId="{2D9C0FA0-6954-4D54-906B-B4DE942C9C28}" type="pres">
      <dgm:prSet presAssocID="{3721A196-9D22-455B-9509-90BA6497C4EC}" presName="rootText" presStyleLbl="node2" presStyleIdx="1" presStyleCnt="3">
        <dgm:presLayoutVars>
          <dgm:chPref val="3"/>
        </dgm:presLayoutVars>
      </dgm:prSet>
      <dgm:spPr/>
    </dgm:pt>
    <dgm:pt modelId="{A43129AF-E0E5-4083-B1BD-5ECFF3FD09A0}" type="pres">
      <dgm:prSet presAssocID="{3721A196-9D22-455B-9509-90BA6497C4EC}" presName="rootConnector" presStyleLbl="node2" presStyleIdx="1" presStyleCnt="3"/>
      <dgm:spPr/>
    </dgm:pt>
    <dgm:pt modelId="{66DDCB60-847F-4296-8B04-4919FDB75645}" type="pres">
      <dgm:prSet presAssocID="{3721A196-9D22-455B-9509-90BA6497C4EC}" presName="hierChild4" presStyleCnt="0"/>
      <dgm:spPr/>
    </dgm:pt>
    <dgm:pt modelId="{676B1A46-4D29-412F-A0EA-4715CAA821B2}" type="pres">
      <dgm:prSet presAssocID="{3721A196-9D22-455B-9509-90BA6497C4EC}" presName="hierChild5" presStyleCnt="0"/>
      <dgm:spPr/>
    </dgm:pt>
    <dgm:pt modelId="{47B5081F-2086-4CC7-9B62-CD6B6CFC4305}" type="pres">
      <dgm:prSet presAssocID="{EFE9F2E1-A386-47CC-8D29-3F2112FC63FF}" presName="Name35" presStyleLbl="parChTrans1D2" presStyleIdx="2" presStyleCnt="3"/>
      <dgm:spPr/>
    </dgm:pt>
    <dgm:pt modelId="{F2341F15-AB9C-4D5D-88BF-968E4340E0B2}" type="pres">
      <dgm:prSet presAssocID="{726BC2C8-D63A-4ECE-9E12-77D64A4D9BEA}" presName="hierRoot2" presStyleCnt="0">
        <dgm:presLayoutVars>
          <dgm:hierBranch val="init"/>
        </dgm:presLayoutVars>
      </dgm:prSet>
      <dgm:spPr/>
    </dgm:pt>
    <dgm:pt modelId="{FC769DE5-5A3E-48B4-AFB2-6DFAD9F6C328}" type="pres">
      <dgm:prSet presAssocID="{726BC2C8-D63A-4ECE-9E12-77D64A4D9BEA}" presName="rootComposite" presStyleCnt="0"/>
      <dgm:spPr/>
    </dgm:pt>
    <dgm:pt modelId="{478E753F-9766-49CD-A8B8-47843F108FBF}" type="pres">
      <dgm:prSet presAssocID="{726BC2C8-D63A-4ECE-9E12-77D64A4D9BEA}" presName="rootText" presStyleLbl="node2" presStyleIdx="2" presStyleCnt="3">
        <dgm:presLayoutVars>
          <dgm:chPref val="3"/>
        </dgm:presLayoutVars>
      </dgm:prSet>
      <dgm:spPr/>
    </dgm:pt>
    <dgm:pt modelId="{149C0AD5-59C1-4564-B518-29ACDA0CB966}" type="pres">
      <dgm:prSet presAssocID="{726BC2C8-D63A-4ECE-9E12-77D64A4D9BEA}" presName="rootConnector" presStyleLbl="node2" presStyleIdx="2" presStyleCnt="3"/>
      <dgm:spPr/>
    </dgm:pt>
    <dgm:pt modelId="{507CB6D0-5712-4EE7-AF62-A1C0B4786643}" type="pres">
      <dgm:prSet presAssocID="{726BC2C8-D63A-4ECE-9E12-77D64A4D9BEA}" presName="hierChild4" presStyleCnt="0"/>
      <dgm:spPr/>
    </dgm:pt>
    <dgm:pt modelId="{F5ADF18A-477B-446C-B855-B43EA9D51887}" type="pres">
      <dgm:prSet presAssocID="{726BC2C8-D63A-4ECE-9E12-77D64A4D9BEA}" presName="hierChild5" presStyleCnt="0"/>
      <dgm:spPr/>
    </dgm:pt>
    <dgm:pt modelId="{49B9E715-373B-4916-9C9B-69400ADA5C7C}" type="pres">
      <dgm:prSet presAssocID="{77FADFAA-0DD3-4C4F-B030-AD829B44395B}" presName="hierChild3" presStyleCnt="0"/>
      <dgm:spPr/>
    </dgm:pt>
  </dgm:ptLst>
  <dgm:cxnLst>
    <dgm:cxn modelId="{C2E12901-27B7-4772-AE80-5A6062F94C45}" type="presOf" srcId="{41679CAF-7E95-4D82-93DB-23CB6499D5AC}" destId="{4058C6DC-CA66-441F-9701-99F4E9E47CE3}" srcOrd="1" destOrd="0" presId="urn:microsoft.com/office/officeart/2005/8/layout/orgChart1"/>
    <dgm:cxn modelId="{6E0D4D01-DCF3-4850-82B8-D9D0F2A04987}" type="presOf" srcId="{8E0DD5C4-D81F-40D5-8635-FA8210A224D2}" destId="{551FEE2C-9849-481D-BBEC-EEEEC102D5AA}" srcOrd="0" destOrd="0" presId="urn:microsoft.com/office/officeart/2005/8/layout/orgChart1"/>
    <dgm:cxn modelId="{77923727-5871-49A9-951A-FBBF9515A20C}" type="presOf" srcId="{3721A196-9D22-455B-9509-90BA6497C4EC}" destId="{A43129AF-E0E5-4083-B1BD-5ECFF3FD09A0}" srcOrd="1" destOrd="0" presId="urn:microsoft.com/office/officeart/2005/8/layout/orgChart1"/>
    <dgm:cxn modelId="{CFAA662C-3F3F-443A-98C3-EDB3E9726FCE}" type="presOf" srcId="{3721A196-9D22-455B-9509-90BA6497C4EC}" destId="{2D9C0FA0-6954-4D54-906B-B4DE942C9C28}" srcOrd="0" destOrd="0" presId="urn:microsoft.com/office/officeart/2005/8/layout/orgChart1"/>
    <dgm:cxn modelId="{9D7F7A2D-2219-4A68-AE86-5F870F72ED0A}" type="presOf" srcId="{726BC2C8-D63A-4ECE-9E12-77D64A4D9BEA}" destId="{478E753F-9766-49CD-A8B8-47843F108FBF}" srcOrd="0" destOrd="0" presId="urn:microsoft.com/office/officeart/2005/8/layout/orgChart1"/>
    <dgm:cxn modelId="{C6F1A836-81FB-476F-B9F0-154609D06F1C}" type="presOf" srcId="{B76721FA-DEBC-45D8-8638-50CAE50D9436}" destId="{A2DCC1F0-F216-4B9C-A215-0A5E08222CD9}" srcOrd="0" destOrd="0" presId="urn:microsoft.com/office/officeart/2005/8/layout/orgChart1"/>
    <dgm:cxn modelId="{FDB2DC3B-1803-40AF-8BF4-6D8CA16A334A}" type="presOf" srcId="{77FADFAA-0DD3-4C4F-B030-AD829B44395B}" destId="{6FC728E2-825F-40FD-ABB0-C6E29C5D90C3}" srcOrd="0" destOrd="0" presId="urn:microsoft.com/office/officeart/2005/8/layout/orgChart1"/>
    <dgm:cxn modelId="{BAEC2F73-BC5F-4806-BCBB-82F3E2B727C9}" type="presOf" srcId="{77FADFAA-0DD3-4C4F-B030-AD829B44395B}" destId="{0EB34B49-CBD9-4606-ADFC-D99A67DF8FF5}" srcOrd="1" destOrd="0" presId="urn:microsoft.com/office/officeart/2005/8/layout/orgChart1"/>
    <dgm:cxn modelId="{13A56A74-93EF-469A-92D0-195228127379}" type="presOf" srcId="{41679CAF-7E95-4D82-93DB-23CB6499D5AC}" destId="{2EA63BA3-4757-4982-9AE6-1360373779FD}" srcOrd="0" destOrd="0" presId="urn:microsoft.com/office/officeart/2005/8/layout/orgChart1"/>
    <dgm:cxn modelId="{41736F77-3B67-40D6-A9BB-D1EE752E9B08}" srcId="{77FADFAA-0DD3-4C4F-B030-AD829B44395B}" destId="{41679CAF-7E95-4D82-93DB-23CB6499D5AC}" srcOrd="0" destOrd="0" parTransId="{8E0DD5C4-D81F-40D5-8635-FA8210A224D2}" sibTransId="{2642B3E5-D4A1-42EF-9892-DAF86DBF3710}"/>
    <dgm:cxn modelId="{7ABAC393-D2FE-44E2-8BAB-E38630DAE921}" type="presOf" srcId="{726BC2C8-D63A-4ECE-9E12-77D64A4D9BEA}" destId="{149C0AD5-59C1-4564-B518-29ACDA0CB966}" srcOrd="1" destOrd="0" presId="urn:microsoft.com/office/officeart/2005/8/layout/orgChart1"/>
    <dgm:cxn modelId="{38ABE3A3-A513-4FC9-AC72-472C28BA3583}" srcId="{77FADFAA-0DD3-4C4F-B030-AD829B44395B}" destId="{3721A196-9D22-455B-9509-90BA6497C4EC}" srcOrd="1" destOrd="0" parTransId="{81E683A1-94C6-4702-870C-B8B20A550B3D}" sibTransId="{9A9435D0-3A0D-4FB7-8378-541A8A8E3DAE}"/>
    <dgm:cxn modelId="{9AF370AB-A854-40B2-93FD-64FA2FB8486C}" srcId="{B76721FA-DEBC-45D8-8638-50CAE50D9436}" destId="{77FADFAA-0DD3-4C4F-B030-AD829B44395B}" srcOrd="0" destOrd="0" parTransId="{EA0147A4-7E7C-4266-B405-F45DFD9B4698}" sibTransId="{C4938F74-D366-42D7-996C-952A327A8488}"/>
    <dgm:cxn modelId="{120A53CB-9748-4723-977A-F834367C5EE4}" type="presOf" srcId="{EFE9F2E1-A386-47CC-8D29-3F2112FC63FF}" destId="{47B5081F-2086-4CC7-9B62-CD6B6CFC4305}" srcOrd="0" destOrd="0" presId="urn:microsoft.com/office/officeart/2005/8/layout/orgChart1"/>
    <dgm:cxn modelId="{B881AFDD-2083-41AB-9F41-6CD499D4912C}" srcId="{77FADFAA-0DD3-4C4F-B030-AD829B44395B}" destId="{726BC2C8-D63A-4ECE-9E12-77D64A4D9BEA}" srcOrd="2" destOrd="0" parTransId="{EFE9F2E1-A386-47CC-8D29-3F2112FC63FF}" sibTransId="{3612C7BD-992E-4FA1-AD8D-6BEAEDA8FB8A}"/>
    <dgm:cxn modelId="{6471F6F9-59C8-487E-AEBA-2E14EC6DFAD0}" type="presOf" srcId="{81E683A1-94C6-4702-870C-B8B20A550B3D}" destId="{F296DA3A-B7E7-4453-B517-B3894A7D4B77}" srcOrd="0" destOrd="0" presId="urn:microsoft.com/office/officeart/2005/8/layout/orgChart1"/>
    <dgm:cxn modelId="{7FB09BDB-A391-4467-B4B7-1A1D83A1F70E}" type="presParOf" srcId="{A2DCC1F0-F216-4B9C-A215-0A5E08222CD9}" destId="{1433BC92-CC0E-41F6-8643-ED9AA0021F3C}" srcOrd="0" destOrd="0" presId="urn:microsoft.com/office/officeart/2005/8/layout/orgChart1"/>
    <dgm:cxn modelId="{F5815968-5E97-4B0B-B5E7-278F346F99E5}" type="presParOf" srcId="{1433BC92-CC0E-41F6-8643-ED9AA0021F3C}" destId="{E1AB9CF5-66E7-446F-872E-48251CE41DD4}" srcOrd="0" destOrd="0" presId="urn:microsoft.com/office/officeart/2005/8/layout/orgChart1"/>
    <dgm:cxn modelId="{BEFD2F15-0BF8-4137-A294-E93B957C4905}" type="presParOf" srcId="{E1AB9CF5-66E7-446F-872E-48251CE41DD4}" destId="{6FC728E2-825F-40FD-ABB0-C6E29C5D90C3}" srcOrd="0" destOrd="0" presId="urn:microsoft.com/office/officeart/2005/8/layout/orgChart1"/>
    <dgm:cxn modelId="{D9516392-1C0F-4703-9256-116E48589E9F}" type="presParOf" srcId="{E1AB9CF5-66E7-446F-872E-48251CE41DD4}" destId="{0EB34B49-CBD9-4606-ADFC-D99A67DF8FF5}" srcOrd="1" destOrd="0" presId="urn:microsoft.com/office/officeart/2005/8/layout/orgChart1"/>
    <dgm:cxn modelId="{EB39D0A0-B427-492B-83EF-5B15CDCB8237}" type="presParOf" srcId="{1433BC92-CC0E-41F6-8643-ED9AA0021F3C}" destId="{3741F8AC-2A86-47FF-BECB-65D275FFE961}" srcOrd="1" destOrd="0" presId="urn:microsoft.com/office/officeart/2005/8/layout/orgChart1"/>
    <dgm:cxn modelId="{422E0287-A605-4F02-9273-C1E383F80117}" type="presParOf" srcId="{3741F8AC-2A86-47FF-BECB-65D275FFE961}" destId="{551FEE2C-9849-481D-BBEC-EEEEC102D5AA}" srcOrd="0" destOrd="0" presId="urn:microsoft.com/office/officeart/2005/8/layout/orgChart1"/>
    <dgm:cxn modelId="{AD3A5CA4-AC41-4FAB-A0F7-116212127590}" type="presParOf" srcId="{3741F8AC-2A86-47FF-BECB-65D275FFE961}" destId="{7F40C3FB-78A7-4E78-B904-6475B5F38A7B}" srcOrd="1" destOrd="0" presId="urn:microsoft.com/office/officeart/2005/8/layout/orgChart1"/>
    <dgm:cxn modelId="{20E09767-199D-453B-9272-05B898F98E23}" type="presParOf" srcId="{7F40C3FB-78A7-4E78-B904-6475B5F38A7B}" destId="{B7E0DCA5-4B46-40CE-8DDA-D0A323095B33}" srcOrd="0" destOrd="0" presId="urn:microsoft.com/office/officeart/2005/8/layout/orgChart1"/>
    <dgm:cxn modelId="{109C36AA-FA29-4220-9236-4DE01346CA7A}" type="presParOf" srcId="{B7E0DCA5-4B46-40CE-8DDA-D0A323095B33}" destId="{2EA63BA3-4757-4982-9AE6-1360373779FD}" srcOrd="0" destOrd="0" presId="urn:microsoft.com/office/officeart/2005/8/layout/orgChart1"/>
    <dgm:cxn modelId="{56E09B55-EC19-4517-B278-A804F5146FCE}" type="presParOf" srcId="{B7E0DCA5-4B46-40CE-8DDA-D0A323095B33}" destId="{4058C6DC-CA66-441F-9701-99F4E9E47CE3}" srcOrd="1" destOrd="0" presId="urn:microsoft.com/office/officeart/2005/8/layout/orgChart1"/>
    <dgm:cxn modelId="{9AC832C2-1C26-4401-9595-36E47287440F}" type="presParOf" srcId="{7F40C3FB-78A7-4E78-B904-6475B5F38A7B}" destId="{3E3AF6FF-4DF7-473E-9367-9A4DDE9E8DCE}" srcOrd="1" destOrd="0" presId="urn:microsoft.com/office/officeart/2005/8/layout/orgChart1"/>
    <dgm:cxn modelId="{675214CF-7F1E-4B97-B2E5-DDEB5B124CDD}" type="presParOf" srcId="{7F40C3FB-78A7-4E78-B904-6475B5F38A7B}" destId="{4BC87828-9C0E-47D1-86F2-905E56402D33}" srcOrd="2" destOrd="0" presId="urn:microsoft.com/office/officeart/2005/8/layout/orgChart1"/>
    <dgm:cxn modelId="{2678A821-93E7-4B73-9DFB-C88C6383499E}" type="presParOf" srcId="{3741F8AC-2A86-47FF-BECB-65D275FFE961}" destId="{F296DA3A-B7E7-4453-B517-B3894A7D4B77}" srcOrd="2" destOrd="0" presId="urn:microsoft.com/office/officeart/2005/8/layout/orgChart1"/>
    <dgm:cxn modelId="{9BBE6C76-7CCC-4CCA-ADEE-FFC425E5CA5A}" type="presParOf" srcId="{3741F8AC-2A86-47FF-BECB-65D275FFE961}" destId="{685B5C92-F35A-49EF-923B-0C275B2C9F29}" srcOrd="3" destOrd="0" presId="urn:microsoft.com/office/officeart/2005/8/layout/orgChart1"/>
    <dgm:cxn modelId="{0D02DEB3-6704-4886-8C03-CDF5FD4DB1C8}" type="presParOf" srcId="{685B5C92-F35A-49EF-923B-0C275B2C9F29}" destId="{2B3FC047-9E31-4DC3-AE07-2E8667440C02}" srcOrd="0" destOrd="0" presId="urn:microsoft.com/office/officeart/2005/8/layout/orgChart1"/>
    <dgm:cxn modelId="{A2CC9407-A5B0-4069-B760-2FA6C593313E}" type="presParOf" srcId="{2B3FC047-9E31-4DC3-AE07-2E8667440C02}" destId="{2D9C0FA0-6954-4D54-906B-B4DE942C9C28}" srcOrd="0" destOrd="0" presId="urn:microsoft.com/office/officeart/2005/8/layout/orgChart1"/>
    <dgm:cxn modelId="{5DC9914F-2B72-439B-BB4B-C51E64384798}" type="presParOf" srcId="{2B3FC047-9E31-4DC3-AE07-2E8667440C02}" destId="{A43129AF-E0E5-4083-B1BD-5ECFF3FD09A0}" srcOrd="1" destOrd="0" presId="urn:microsoft.com/office/officeart/2005/8/layout/orgChart1"/>
    <dgm:cxn modelId="{78693841-0B46-4DAE-9B4E-AFAA777D535A}" type="presParOf" srcId="{685B5C92-F35A-49EF-923B-0C275B2C9F29}" destId="{66DDCB60-847F-4296-8B04-4919FDB75645}" srcOrd="1" destOrd="0" presId="urn:microsoft.com/office/officeart/2005/8/layout/orgChart1"/>
    <dgm:cxn modelId="{ABF3AC29-EAC7-49D7-A853-F71B8BD6481C}" type="presParOf" srcId="{685B5C92-F35A-49EF-923B-0C275B2C9F29}" destId="{676B1A46-4D29-412F-A0EA-4715CAA821B2}" srcOrd="2" destOrd="0" presId="urn:microsoft.com/office/officeart/2005/8/layout/orgChart1"/>
    <dgm:cxn modelId="{3D2B155C-3AEC-4C8C-9A99-B2D8F427A404}" type="presParOf" srcId="{3741F8AC-2A86-47FF-BECB-65D275FFE961}" destId="{47B5081F-2086-4CC7-9B62-CD6B6CFC4305}" srcOrd="4" destOrd="0" presId="urn:microsoft.com/office/officeart/2005/8/layout/orgChart1"/>
    <dgm:cxn modelId="{FA9CD042-5C12-493D-9C7A-423B17D20F21}" type="presParOf" srcId="{3741F8AC-2A86-47FF-BECB-65D275FFE961}" destId="{F2341F15-AB9C-4D5D-88BF-968E4340E0B2}" srcOrd="5" destOrd="0" presId="urn:microsoft.com/office/officeart/2005/8/layout/orgChart1"/>
    <dgm:cxn modelId="{3D607D12-F445-48D1-818C-0D40ED13C8E2}" type="presParOf" srcId="{F2341F15-AB9C-4D5D-88BF-968E4340E0B2}" destId="{FC769DE5-5A3E-48B4-AFB2-6DFAD9F6C328}" srcOrd="0" destOrd="0" presId="urn:microsoft.com/office/officeart/2005/8/layout/orgChart1"/>
    <dgm:cxn modelId="{F764FE61-A187-4112-BEAB-E270A216FE12}" type="presParOf" srcId="{FC769DE5-5A3E-48B4-AFB2-6DFAD9F6C328}" destId="{478E753F-9766-49CD-A8B8-47843F108FBF}" srcOrd="0" destOrd="0" presId="urn:microsoft.com/office/officeart/2005/8/layout/orgChart1"/>
    <dgm:cxn modelId="{18EC47E7-25E2-4B7B-8BFE-3F6A3ED204A1}" type="presParOf" srcId="{FC769DE5-5A3E-48B4-AFB2-6DFAD9F6C328}" destId="{149C0AD5-59C1-4564-B518-29ACDA0CB966}" srcOrd="1" destOrd="0" presId="urn:microsoft.com/office/officeart/2005/8/layout/orgChart1"/>
    <dgm:cxn modelId="{406C8E20-EC01-47D9-804D-3B6AAC4F23FE}" type="presParOf" srcId="{F2341F15-AB9C-4D5D-88BF-968E4340E0B2}" destId="{507CB6D0-5712-4EE7-AF62-A1C0B4786643}" srcOrd="1" destOrd="0" presId="urn:microsoft.com/office/officeart/2005/8/layout/orgChart1"/>
    <dgm:cxn modelId="{F3D89A4D-5C48-422E-B989-16977190DCE4}" type="presParOf" srcId="{F2341F15-AB9C-4D5D-88BF-968E4340E0B2}" destId="{F5ADF18A-477B-446C-B855-B43EA9D51887}" srcOrd="2" destOrd="0" presId="urn:microsoft.com/office/officeart/2005/8/layout/orgChart1"/>
    <dgm:cxn modelId="{864BB1CB-45E2-47F8-A741-8B79D4BE90C4}" type="presParOf" srcId="{1433BC92-CC0E-41F6-8643-ED9AA0021F3C}" destId="{49B9E715-373B-4916-9C9B-69400ADA5C7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EF7FC-0D86-4610-893A-BBDED90921ED}">
      <dsp:nvSpPr>
        <dsp:cNvPr id="0" name=""/>
        <dsp:cNvSpPr/>
      </dsp:nvSpPr>
      <dsp:spPr>
        <a:xfrm>
          <a:off x="5849331" y="1110061"/>
          <a:ext cx="359512" cy="901294"/>
        </a:xfrm>
        <a:custGeom>
          <a:avLst/>
          <a:gdLst/>
          <a:ahLst/>
          <a:cxnLst/>
          <a:rect l="0" t="0" r="0" b="0"/>
          <a:pathLst>
            <a:path>
              <a:moveTo>
                <a:pt x="0" y="0"/>
              </a:moveTo>
              <a:lnTo>
                <a:pt x="0" y="901294"/>
              </a:lnTo>
              <a:lnTo>
                <a:pt x="359512" y="90129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89BEA35-F93F-4719-A48D-BFBDFAA5EA98}">
      <dsp:nvSpPr>
        <dsp:cNvPr id="0" name=""/>
        <dsp:cNvSpPr/>
      </dsp:nvSpPr>
      <dsp:spPr>
        <a:xfrm>
          <a:off x="5458494" y="1110061"/>
          <a:ext cx="390836" cy="911698"/>
        </a:xfrm>
        <a:custGeom>
          <a:avLst/>
          <a:gdLst/>
          <a:ahLst/>
          <a:cxnLst/>
          <a:rect l="0" t="0" r="0" b="0"/>
          <a:pathLst>
            <a:path>
              <a:moveTo>
                <a:pt x="390836" y="0"/>
              </a:moveTo>
              <a:lnTo>
                <a:pt x="390836" y="911698"/>
              </a:lnTo>
              <a:lnTo>
                <a:pt x="0" y="91169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F5DC1AB-2825-46E1-9BF2-1D083856E46A}">
      <dsp:nvSpPr>
        <dsp:cNvPr id="0" name=""/>
        <dsp:cNvSpPr/>
      </dsp:nvSpPr>
      <dsp:spPr>
        <a:xfrm>
          <a:off x="5849331" y="1110061"/>
          <a:ext cx="3976745" cy="1860811"/>
        </a:xfrm>
        <a:custGeom>
          <a:avLst/>
          <a:gdLst/>
          <a:ahLst/>
          <a:cxnLst/>
          <a:rect l="0" t="0" r="0" b="0"/>
          <a:pathLst>
            <a:path>
              <a:moveTo>
                <a:pt x="0" y="0"/>
              </a:moveTo>
              <a:lnTo>
                <a:pt x="0" y="1650511"/>
              </a:lnTo>
              <a:lnTo>
                <a:pt x="3976745" y="1650511"/>
              </a:lnTo>
              <a:lnTo>
                <a:pt x="3976745" y="186081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6AD005E-BCB2-4C53-A399-CF6113460870}">
      <dsp:nvSpPr>
        <dsp:cNvPr id="0" name=""/>
        <dsp:cNvSpPr/>
      </dsp:nvSpPr>
      <dsp:spPr>
        <a:xfrm>
          <a:off x="5849331" y="1110061"/>
          <a:ext cx="1360938" cy="1860811"/>
        </a:xfrm>
        <a:custGeom>
          <a:avLst/>
          <a:gdLst/>
          <a:ahLst/>
          <a:cxnLst/>
          <a:rect l="0" t="0" r="0" b="0"/>
          <a:pathLst>
            <a:path>
              <a:moveTo>
                <a:pt x="0" y="0"/>
              </a:moveTo>
              <a:lnTo>
                <a:pt x="0" y="1650511"/>
              </a:lnTo>
              <a:lnTo>
                <a:pt x="1360938" y="1650511"/>
              </a:lnTo>
              <a:lnTo>
                <a:pt x="1360938" y="186081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BC4DB17-0DB7-4B06-8CD2-EAD12631B0C9}">
      <dsp:nvSpPr>
        <dsp:cNvPr id="0" name=""/>
        <dsp:cNvSpPr/>
      </dsp:nvSpPr>
      <dsp:spPr>
        <a:xfrm>
          <a:off x="4758757" y="1110061"/>
          <a:ext cx="1090573" cy="1860811"/>
        </a:xfrm>
        <a:custGeom>
          <a:avLst/>
          <a:gdLst/>
          <a:ahLst/>
          <a:cxnLst/>
          <a:rect l="0" t="0" r="0" b="0"/>
          <a:pathLst>
            <a:path>
              <a:moveTo>
                <a:pt x="1090573" y="0"/>
              </a:moveTo>
              <a:lnTo>
                <a:pt x="1090573" y="1650511"/>
              </a:lnTo>
              <a:lnTo>
                <a:pt x="0" y="1650511"/>
              </a:lnTo>
              <a:lnTo>
                <a:pt x="0" y="186081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28C81EE-3059-4DB8-9CE7-F9F497AE130B}">
      <dsp:nvSpPr>
        <dsp:cNvPr id="0" name=""/>
        <dsp:cNvSpPr/>
      </dsp:nvSpPr>
      <dsp:spPr>
        <a:xfrm>
          <a:off x="5849331" y="1110061"/>
          <a:ext cx="3974362" cy="409743"/>
        </a:xfrm>
        <a:custGeom>
          <a:avLst/>
          <a:gdLst/>
          <a:ahLst/>
          <a:cxnLst/>
          <a:rect l="0" t="0" r="0" b="0"/>
          <a:pathLst>
            <a:path>
              <a:moveTo>
                <a:pt x="0" y="0"/>
              </a:moveTo>
              <a:lnTo>
                <a:pt x="0" y="199444"/>
              </a:lnTo>
              <a:lnTo>
                <a:pt x="3974362" y="199444"/>
              </a:lnTo>
              <a:lnTo>
                <a:pt x="3974362" y="40974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0FBC0EA-6E35-4196-816B-1DC3C489F996}">
      <dsp:nvSpPr>
        <dsp:cNvPr id="0" name=""/>
        <dsp:cNvSpPr/>
      </dsp:nvSpPr>
      <dsp:spPr>
        <a:xfrm>
          <a:off x="2245317" y="1110061"/>
          <a:ext cx="3604014" cy="1860811"/>
        </a:xfrm>
        <a:custGeom>
          <a:avLst/>
          <a:gdLst/>
          <a:ahLst/>
          <a:cxnLst/>
          <a:rect l="0" t="0" r="0" b="0"/>
          <a:pathLst>
            <a:path>
              <a:moveTo>
                <a:pt x="3604014" y="0"/>
              </a:moveTo>
              <a:lnTo>
                <a:pt x="3604014" y="1650511"/>
              </a:lnTo>
              <a:lnTo>
                <a:pt x="0" y="1650511"/>
              </a:lnTo>
              <a:lnTo>
                <a:pt x="0" y="186081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154801F-54B2-4418-AEF6-419577D90EE5}">
      <dsp:nvSpPr>
        <dsp:cNvPr id="0" name=""/>
        <dsp:cNvSpPr/>
      </dsp:nvSpPr>
      <dsp:spPr>
        <a:xfrm>
          <a:off x="4847904" y="108635"/>
          <a:ext cx="2002853" cy="1001426"/>
        </a:xfrm>
        <a:prstGeom prst="rect">
          <a:avLst/>
        </a:prstGeom>
        <a:solidFill>
          <a:srgbClr val="0070C0"/>
        </a:solidFill>
        <a:ln>
          <a:solidFill>
            <a:srgbClr val="0070C0"/>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b-NO" sz="2000" b="1" kern="1200" dirty="0"/>
            <a:t>Carl Oscar Øhrn</a:t>
          </a:r>
        </a:p>
        <a:p>
          <a:pPr marL="0" lvl="0" indent="0" algn="ctr" defTabSz="889000">
            <a:lnSpc>
              <a:spcPct val="90000"/>
            </a:lnSpc>
            <a:spcBef>
              <a:spcPct val="0"/>
            </a:spcBef>
            <a:spcAft>
              <a:spcPct val="35000"/>
            </a:spcAft>
            <a:buNone/>
          </a:pPr>
          <a:r>
            <a:rPr lang="nb-NO" sz="2000" kern="1200" dirty="0"/>
            <a:t>Styreleder</a:t>
          </a:r>
        </a:p>
      </dsp:txBody>
      <dsp:txXfrm>
        <a:off x="4847904" y="108635"/>
        <a:ext cx="2002853" cy="1001426"/>
      </dsp:txXfrm>
    </dsp:sp>
    <dsp:sp modelId="{882601DB-2EDC-4A6D-92E7-049B10C0CBAB}">
      <dsp:nvSpPr>
        <dsp:cNvPr id="0" name=""/>
        <dsp:cNvSpPr/>
      </dsp:nvSpPr>
      <dsp:spPr>
        <a:xfrm>
          <a:off x="1243890" y="2970872"/>
          <a:ext cx="2002853" cy="1001426"/>
        </a:xfrm>
        <a:prstGeom prst="rect">
          <a:avLst/>
        </a:prstGeom>
        <a:solidFill>
          <a:schemeClr val="accent1">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b-NO" sz="2000" b="1" kern="1200" dirty="0"/>
            <a:t>Thomas Kristiansen</a:t>
          </a:r>
        </a:p>
        <a:p>
          <a:pPr marL="0" lvl="0" indent="0" algn="ctr" defTabSz="889000">
            <a:lnSpc>
              <a:spcPct val="90000"/>
            </a:lnSpc>
            <a:spcBef>
              <a:spcPct val="0"/>
            </a:spcBef>
            <a:spcAft>
              <a:spcPct val="35000"/>
            </a:spcAft>
            <a:buNone/>
          </a:pPr>
          <a:r>
            <a:rPr lang="nb-NO" sz="2000" kern="1200" dirty="0"/>
            <a:t>Styremedlem</a:t>
          </a:r>
        </a:p>
      </dsp:txBody>
      <dsp:txXfrm>
        <a:off x="1243890" y="2970872"/>
        <a:ext cx="2002853" cy="1001426"/>
      </dsp:txXfrm>
    </dsp:sp>
    <dsp:sp modelId="{608C93D9-A7FD-448D-88F0-AD97E04EC84C}">
      <dsp:nvSpPr>
        <dsp:cNvPr id="0" name=""/>
        <dsp:cNvSpPr/>
      </dsp:nvSpPr>
      <dsp:spPr>
        <a:xfrm>
          <a:off x="8822266" y="1519805"/>
          <a:ext cx="2002853" cy="1001426"/>
        </a:xfrm>
        <a:prstGeom prst="rect">
          <a:avLst/>
        </a:prstGeom>
        <a:solidFill>
          <a:schemeClr val="accent1">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b-NO" sz="2000" b="1" kern="1200" dirty="0" err="1"/>
            <a:t>Aarstein</a:t>
          </a:r>
          <a:r>
            <a:rPr lang="nb-NO" sz="2000" b="1" kern="1200" dirty="0"/>
            <a:t> </a:t>
          </a:r>
          <a:r>
            <a:rPr lang="nb-NO" sz="2000" b="1" kern="1200" dirty="0" err="1"/>
            <a:t>Vigulf</a:t>
          </a:r>
          <a:endParaRPr lang="nb-NO" sz="2000" b="1" kern="1200" dirty="0"/>
        </a:p>
        <a:p>
          <a:pPr marL="0" lvl="0" indent="0" algn="ctr" defTabSz="889000">
            <a:lnSpc>
              <a:spcPct val="90000"/>
            </a:lnSpc>
            <a:spcBef>
              <a:spcPct val="0"/>
            </a:spcBef>
            <a:spcAft>
              <a:spcPct val="35000"/>
            </a:spcAft>
            <a:buNone/>
          </a:pPr>
          <a:r>
            <a:rPr lang="nb-NO" sz="2000" kern="1200" dirty="0"/>
            <a:t>Sekretær</a:t>
          </a:r>
        </a:p>
      </dsp:txBody>
      <dsp:txXfrm>
        <a:off x="8822266" y="1519805"/>
        <a:ext cx="2002853" cy="1001426"/>
      </dsp:txXfrm>
    </dsp:sp>
    <dsp:sp modelId="{8EB4CFCD-83ED-490B-9720-4741393FB411}">
      <dsp:nvSpPr>
        <dsp:cNvPr id="0" name=""/>
        <dsp:cNvSpPr/>
      </dsp:nvSpPr>
      <dsp:spPr>
        <a:xfrm>
          <a:off x="3757331" y="2970872"/>
          <a:ext cx="2002853" cy="1001426"/>
        </a:xfrm>
        <a:prstGeom prst="rect">
          <a:avLst/>
        </a:prstGeom>
        <a:solidFill>
          <a:srgbClr val="0070C0"/>
        </a:solidFill>
        <a:ln>
          <a:solidFill>
            <a:srgbClr val="0070C0"/>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b-NO" sz="2000" b="1" kern="1200" dirty="0"/>
            <a:t>Tone Jørgensen</a:t>
          </a:r>
        </a:p>
        <a:p>
          <a:pPr marL="0" lvl="0" indent="0" algn="ctr" defTabSz="889000">
            <a:lnSpc>
              <a:spcPct val="90000"/>
            </a:lnSpc>
            <a:spcBef>
              <a:spcPct val="0"/>
            </a:spcBef>
            <a:spcAft>
              <a:spcPct val="35000"/>
            </a:spcAft>
            <a:buNone/>
          </a:pPr>
          <a:r>
            <a:rPr lang="nb-NO" sz="2000" kern="1200" dirty="0"/>
            <a:t>Styremedlem</a:t>
          </a:r>
        </a:p>
      </dsp:txBody>
      <dsp:txXfrm>
        <a:off x="3757331" y="2970872"/>
        <a:ext cx="2002853" cy="1001426"/>
      </dsp:txXfrm>
    </dsp:sp>
    <dsp:sp modelId="{AFB9FC95-A154-4EE3-BCD4-E15E1A5FFEBD}">
      <dsp:nvSpPr>
        <dsp:cNvPr id="0" name=""/>
        <dsp:cNvSpPr/>
      </dsp:nvSpPr>
      <dsp:spPr>
        <a:xfrm>
          <a:off x="6208843" y="2970872"/>
          <a:ext cx="2002853" cy="1001426"/>
        </a:xfrm>
        <a:prstGeom prst="rect">
          <a:avLst/>
        </a:prstGeom>
        <a:solidFill>
          <a:schemeClr val="accent1">
            <a:lumMod val="60000"/>
            <a:lumOff val="40000"/>
          </a:schemeClr>
        </a:solidFill>
        <a:ln>
          <a:solidFill>
            <a:schemeClr val="accent1">
              <a:lumMod val="60000"/>
              <a:lumOff val="4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b-NO" sz="2000" b="1" kern="1200" dirty="0"/>
            <a:t>Kathrine Bøe </a:t>
          </a:r>
        </a:p>
        <a:p>
          <a:pPr marL="0" lvl="0" indent="0" algn="ctr" defTabSz="889000">
            <a:lnSpc>
              <a:spcPct val="90000"/>
            </a:lnSpc>
            <a:spcBef>
              <a:spcPct val="0"/>
            </a:spcBef>
            <a:spcAft>
              <a:spcPct val="35000"/>
            </a:spcAft>
            <a:buNone/>
          </a:pPr>
          <a:r>
            <a:rPr lang="nb-NO" sz="2000" kern="1200" dirty="0"/>
            <a:t>1Vara</a:t>
          </a:r>
        </a:p>
      </dsp:txBody>
      <dsp:txXfrm>
        <a:off x="6208843" y="2970872"/>
        <a:ext cx="2002853" cy="1001426"/>
      </dsp:txXfrm>
    </dsp:sp>
    <dsp:sp modelId="{B2AFCDAF-7A29-4376-BE78-A75FC3E8D58D}">
      <dsp:nvSpPr>
        <dsp:cNvPr id="0" name=""/>
        <dsp:cNvSpPr/>
      </dsp:nvSpPr>
      <dsp:spPr>
        <a:xfrm>
          <a:off x="8824650" y="2970872"/>
          <a:ext cx="2002853" cy="1001426"/>
        </a:xfrm>
        <a:prstGeom prst="rect">
          <a:avLst/>
        </a:prstGeom>
        <a:solidFill>
          <a:schemeClr val="accent1">
            <a:lumMod val="60000"/>
            <a:lumOff val="40000"/>
          </a:schemeClr>
        </a:solidFill>
        <a:ln>
          <a:solidFill>
            <a:schemeClr val="accent1">
              <a:lumMod val="60000"/>
              <a:lumOff val="4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b-NO" sz="2000" b="1" kern="1200" dirty="0"/>
            <a:t>Thomas Vandbakk</a:t>
          </a:r>
        </a:p>
        <a:p>
          <a:pPr marL="0" lvl="0" indent="0" algn="ctr" defTabSz="889000">
            <a:lnSpc>
              <a:spcPct val="90000"/>
            </a:lnSpc>
            <a:spcBef>
              <a:spcPct val="0"/>
            </a:spcBef>
            <a:spcAft>
              <a:spcPct val="35000"/>
            </a:spcAft>
            <a:buNone/>
          </a:pPr>
          <a:r>
            <a:rPr lang="nb-NO" sz="2000" kern="1200" dirty="0"/>
            <a:t>2Vara</a:t>
          </a:r>
        </a:p>
      </dsp:txBody>
      <dsp:txXfrm>
        <a:off x="8824650" y="2970872"/>
        <a:ext cx="2002853" cy="1001426"/>
      </dsp:txXfrm>
    </dsp:sp>
    <dsp:sp modelId="{8CB6BDD8-D56D-467E-B7DE-85BB9756FF25}">
      <dsp:nvSpPr>
        <dsp:cNvPr id="0" name=""/>
        <dsp:cNvSpPr/>
      </dsp:nvSpPr>
      <dsp:spPr>
        <a:xfrm>
          <a:off x="3455641" y="1521047"/>
          <a:ext cx="2002853" cy="1001426"/>
        </a:xfrm>
        <a:prstGeom prst="rect">
          <a:avLst/>
        </a:prstGeom>
        <a:solidFill>
          <a:srgbClr val="0070C0"/>
        </a:solidFill>
        <a:ln>
          <a:solidFill>
            <a:srgbClr val="0070C0"/>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b-NO" sz="2000" b="1" kern="1200" dirty="0"/>
            <a:t>Sven Ivar Fonn </a:t>
          </a:r>
          <a:r>
            <a:rPr lang="nb-NO" sz="2000" kern="1200" dirty="0"/>
            <a:t>Kasserer</a:t>
          </a:r>
        </a:p>
      </dsp:txBody>
      <dsp:txXfrm>
        <a:off x="3455641" y="1521047"/>
        <a:ext cx="2002853" cy="1001426"/>
      </dsp:txXfrm>
    </dsp:sp>
    <dsp:sp modelId="{52A1C4F0-07DA-4AB3-988B-2D1C9F315CF6}">
      <dsp:nvSpPr>
        <dsp:cNvPr id="0" name=""/>
        <dsp:cNvSpPr/>
      </dsp:nvSpPr>
      <dsp:spPr>
        <a:xfrm>
          <a:off x="6208843" y="1510642"/>
          <a:ext cx="2002853" cy="1001426"/>
        </a:xfrm>
        <a:prstGeom prst="rect">
          <a:avLst/>
        </a:prstGeom>
        <a:solidFill>
          <a:schemeClr val="accent1">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b-NO" sz="2000" b="1" kern="1200" dirty="0"/>
            <a:t>Grit Barka</a:t>
          </a:r>
        </a:p>
        <a:p>
          <a:pPr marL="0" lvl="0" indent="0" algn="ctr" defTabSz="889000">
            <a:lnSpc>
              <a:spcPct val="90000"/>
            </a:lnSpc>
            <a:spcBef>
              <a:spcPct val="0"/>
            </a:spcBef>
            <a:spcAft>
              <a:spcPct val="35000"/>
            </a:spcAft>
            <a:buNone/>
          </a:pPr>
          <a:r>
            <a:rPr lang="nb-NO" sz="2000" kern="1200" dirty="0"/>
            <a:t>Nestleder</a:t>
          </a:r>
        </a:p>
      </dsp:txBody>
      <dsp:txXfrm>
        <a:off x="6208843" y="1510642"/>
        <a:ext cx="2002853" cy="10014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EF7FC-0D86-4610-893A-BBDED90921ED}">
      <dsp:nvSpPr>
        <dsp:cNvPr id="0" name=""/>
        <dsp:cNvSpPr/>
      </dsp:nvSpPr>
      <dsp:spPr>
        <a:xfrm>
          <a:off x="5849331" y="1110061"/>
          <a:ext cx="359512" cy="901294"/>
        </a:xfrm>
        <a:custGeom>
          <a:avLst/>
          <a:gdLst/>
          <a:ahLst/>
          <a:cxnLst/>
          <a:rect l="0" t="0" r="0" b="0"/>
          <a:pathLst>
            <a:path>
              <a:moveTo>
                <a:pt x="0" y="0"/>
              </a:moveTo>
              <a:lnTo>
                <a:pt x="0" y="901294"/>
              </a:lnTo>
              <a:lnTo>
                <a:pt x="359512" y="90129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89BEA35-F93F-4719-A48D-BFBDFAA5EA98}">
      <dsp:nvSpPr>
        <dsp:cNvPr id="0" name=""/>
        <dsp:cNvSpPr/>
      </dsp:nvSpPr>
      <dsp:spPr>
        <a:xfrm>
          <a:off x="5458494" y="1110061"/>
          <a:ext cx="390836" cy="911698"/>
        </a:xfrm>
        <a:custGeom>
          <a:avLst/>
          <a:gdLst/>
          <a:ahLst/>
          <a:cxnLst/>
          <a:rect l="0" t="0" r="0" b="0"/>
          <a:pathLst>
            <a:path>
              <a:moveTo>
                <a:pt x="390836" y="0"/>
              </a:moveTo>
              <a:lnTo>
                <a:pt x="390836" y="911698"/>
              </a:lnTo>
              <a:lnTo>
                <a:pt x="0" y="91169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F5DC1AB-2825-46E1-9BF2-1D083856E46A}">
      <dsp:nvSpPr>
        <dsp:cNvPr id="0" name=""/>
        <dsp:cNvSpPr/>
      </dsp:nvSpPr>
      <dsp:spPr>
        <a:xfrm>
          <a:off x="5849331" y="1110061"/>
          <a:ext cx="3976745" cy="1860811"/>
        </a:xfrm>
        <a:custGeom>
          <a:avLst/>
          <a:gdLst/>
          <a:ahLst/>
          <a:cxnLst/>
          <a:rect l="0" t="0" r="0" b="0"/>
          <a:pathLst>
            <a:path>
              <a:moveTo>
                <a:pt x="0" y="0"/>
              </a:moveTo>
              <a:lnTo>
                <a:pt x="0" y="1650511"/>
              </a:lnTo>
              <a:lnTo>
                <a:pt x="3976745" y="1650511"/>
              </a:lnTo>
              <a:lnTo>
                <a:pt x="3976745" y="186081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6AD005E-BCB2-4C53-A399-CF6113460870}">
      <dsp:nvSpPr>
        <dsp:cNvPr id="0" name=""/>
        <dsp:cNvSpPr/>
      </dsp:nvSpPr>
      <dsp:spPr>
        <a:xfrm>
          <a:off x="5849331" y="1110061"/>
          <a:ext cx="1360938" cy="1860811"/>
        </a:xfrm>
        <a:custGeom>
          <a:avLst/>
          <a:gdLst/>
          <a:ahLst/>
          <a:cxnLst/>
          <a:rect l="0" t="0" r="0" b="0"/>
          <a:pathLst>
            <a:path>
              <a:moveTo>
                <a:pt x="0" y="0"/>
              </a:moveTo>
              <a:lnTo>
                <a:pt x="0" y="1650511"/>
              </a:lnTo>
              <a:lnTo>
                <a:pt x="1360938" y="1650511"/>
              </a:lnTo>
              <a:lnTo>
                <a:pt x="1360938" y="186081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BC4DB17-0DB7-4B06-8CD2-EAD12631B0C9}">
      <dsp:nvSpPr>
        <dsp:cNvPr id="0" name=""/>
        <dsp:cNvSpPr/>
      </dsp:nvSpPr>
      <dsp:spPr>
        <a:xfrm>
          <a:off x="4758757" y="1110061"/>
          <a:ext cx="1090573" cy="1860811"/>
        </a:xfrm>
        <a:custGeom>
          <a:avLst/>
          <a:gdLst/>
          <a:ahLst/>
          <a:cxnLst/>
          <a:rect l="0" t="0" r="0" b="0"/>
          <a:pathLst>
            <a:path>
              <a:moveTo>
                <a:pt x="1090573" y="0"/>
              </a:moveTo>
              <a:lnTo>
                <a:pt x="1090573" y="1650511"/>
              </a:lnTo>
              <a:lnTo>
                <a:pt x="0" y="1650511"/>
              </a:lnTo>
              <a:lnTo>
                <a:pt x="0" y="186081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28C81EE-3059-4DB8-9CE7-F9F497AE130B}">
      <dsp:nvSpPr>
        <dsp:cNvPr id="0" name=""/>
        <dsp:cNvSpPr/>
      </dsp:nvSpPr>
      <dsp:spPr>
        <a:xfrm>
          <a:off x="5849331" y="1110061"/>
          <a:ext cx="3974362" cy="409743"/>
        </a:xfrm>
        <a:custGeom>
          <a:avLst/>
          <a:gdLst/>
          <a:ahLst/>
          <a:cxnLst/>
          <a:rect l="0" t="0" r="0" b="0"/>
          <a:pathLst>
            <a:path>
              <a:moveTo>
                <a:pt x="0" y="0"/>
              </a:moveTo>
              <a:lnTo>
                <a:pt x="0" y="199444"/>
              </a:lnTo>
              <a:lnTo>
                <a:pt x="3974362" y="199444"/>
              </a:lnTo>
              <a:lnTo>
                <a:pt x="3974362" y="40974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0FBC0EA-6E35-4196-816B-1DC3C489F996}">
      <dsp:nvSpPr>
        <dsp:cNvPr id="0" name=""/>
        <dsp:cNvSpPr/>
      </dsp:nvSpPr>
      <dsp:spPr>
        <a:xfrm>
          <a:off x="2245317" y="1110061"/>
          <a:ext cx="3604014" cy="1860811"/>
        </a:xfrm>
        <a:custGeom>
          <a:avLst/>
          <a:gdLst/>
          <a:ahLst/>
          <a:cxnLst/>
          <a:rect l="0" t="0" r="0" b="0"/>
          <a:pathLst>
            <a:path>
              <a:moveTo>
                <a:pt x="3604014" y="0"/>
              </a:moveTo>
              <a:lnTo>
                <a:pt x="3604014" y="1650511"/>
              </a:lnTo>
              <a:lnTo>
                <a:pt x="0" y="1650511"/>
              </a:lnTo>
              <a:lnTo>
                <a:pt x="0" y="186081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154801F-54B2-4418-AEF6-419577D90EE5}">
      <dsp:nvSpPr>
        <dsp:cNvPr id="0" name=""/>
        <dsp:cNvSpPr/>
      </dsp:nvSpPr>
      <dsp:spPr>
        <a:xfrm>
          <a:off x="4847904" y="108635"/>
          <a:ext cx="2002853" cy="1001426"/>
        </a:xfrm>
        <a:prstGeom prst="rect">
          <a:avLst/>
        </a:prstGeom>
        <a:solidFill>
          <a:schemeClr val="accent1">
            <a:lumMod val="60000"/>
            <a:lumOff val="40000"/>
          </a:schemeClr>
        </a:solidFill>
        <a:ln>
          <a:solidFill>
            <a:schemeClr val="accent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b-NO" sz="1800" kern="1200" dirty="0"/>
            <a:t>Carl Oscar Øhrn</a:t>
          </a:r>
        </a:p>
        <a:p>
          <a:pPr marL="0" lvl="0" indent="0" algn="ctr" defTabSz="800100">
            <a:lnSpc>
              <a:spcPct val="90000"/>
            </a:lnSpc>
            <a:spcBef>
              <a:spcPct val="0"/>
            </a:spcBef>
            <a:spcAft>
              <a:spcPct val="35000"/>
            </a:spcAft>
            <a:buNone/>
          </a:pPr>
          <a:r>
            <a:rPr lang="nb-NO" sz="1800" kern="1200" dirty="0"/>
            <a:t>Styreleder</a:t>
          </a:r>
        </a:p>
      </dsp:txBody>
      <dsp:txXfrm>
        <a:off x="4847904" y="108635"/>
        <a:ext cx="2002853" cy="1001426"/>
      </dsp:txXfrm>
    </dsp:sp>
    <dsp:sp modelId="{882601DB-2EDC-4A6D-92E7-049B10C0CBAB}">
      <dsp:nvSpPr>
        <dsp:cNvPr id="0" name=""/>
        <dsp:cNvSpPr/>
      </dsp:nvSpPr>
      <dsp:spPr>
        <a:xfrm>
          <a:off x="1243890" y="2970872"/>
          <a:ext cx="2002853" cy="1001426"/>
        </a:xfrm>
        <a:prstGeom prst="rect">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b-NO" sz="1800" b="1" kern="1200" dirty="0"/>
            <a:t>Thomas Vandbakk</a:t>
          </a:r>
        </a:p>
        <a:p>
          <a:pPr marL="0" lvl="0" indent="0" algn="ctr" defTabSz="800100">
            <a:lnSpc>
              <a:spcPct val="90000"/>
            </a:lnSpc>
            <a:spcBef>
              <a:spcPct val="0"/>
            </a:spcBef>
            <a:spcAft>
              <a:spcPct val="35000"/>
            </a:spcAft>
            <a:buNone/>
          </a:pPr>
          <a:r>
            <a:rPr lang="nb-NO" sz="1800" kern="1200" dirty="0"/>
            <a:t>Styremedlem</a:t>
          </a:r>
        </a:p>
      </dsp:txBody>
      <dsp:txXfrm>
        <a:off x="1243890" y="2970872"/>
        <a:ext cx="2002853" cy="1001426"/>
      </dsp:txXfrm>
    </dsp:sp>
    <dsp:sp modelId="{608C93D9-A7FD-448D-88F0-AD97E04EC84C}">
      <dsp:nvSpPr>
        <dsp:cNvPr id="0" name=""/>
        <dsp:cNvSpPr/>
      </dsp:nvSpPr>
      <dsp:spPr>
        <a:xfrm>
          <a:off x="8822266" y="1519805"/>
          <a:ext cx="2002853" cy="1001426"/>
        </a:xfrm>
        <a:prstGeom prst="rect">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b-NO" sz="1800" b="1" kern="1200" dirty="0" err="1"/>
            <a:t>Aarstein</a:t>
          </a:r>
          <a:r>
            <a:rPr lang="nb-NO" sz="1800" b="1" kern="1200" dirty="0"/>
            <a:t> </a:t>
          </a:r>
          <a:r>
            <a:rPr lang="nb-NO" sz="1800" b="1" kern="1200" dirty="0" err="1"/>
            <a:t>Vigulf</a:t>
          </a:r>
          <a:endParaRPr lang="nb-NO" sz="1800" b="1" kern="1200" dirty="0"/>
        </a:p>
        <a:p>
          <a:pPr marL="0" lvl="0" indent="0" algn="ctr" defTabSz="800100">
            <a:lnSpc>
              <a:spcPct val="90000"/>
            </a:lnSpc>
            <a:spcBef>
              <a:spcPct val="0"/>
            </a:spcBef>
            <a:spcAft>
              <a:spcPct val="35000"/>
            </a:spcAft>
            <a:buNone/>
          </a:pPr>
          <a:r>
            <a:rPr lang="nb-NO" sz="1800" kern="1200" dirty="0"/>
            <a:t>Sekretær</a:t>
          </a:r>
          <a:br>
            <a:rPr lang="nb-NO" sz="1800" kern="1200" dirty="0"/>
          </a:br>
          <a:r>
            <a:rPr lang="nb-NO" sz="1800" kern="1200" dirty="0"/>
            <a:t>(for 1 år)</a:t>
          </a:r>
        </a:p>
      </dsp:txBody>
      <dsp:txXfrm>
        <a:off x="8822266" y="1519805"/>
        <a:ext cx="2002853" cy="1001426"/>
      </dsp:txXfrm>
    </dsp:sp>
    <dsp:sp modelId="{8EB4CFCD-83ED-490B-9720-4741393FB411}">
      <dsp:nvSpPr>
        <dsp:cNvPr id="0" name=""/>
        <dsp:cNvSpPr/>
      </dsp:nvSpPr>
      <dsp:spPr>
        <a:xfrm>
          <a:off x="3757331" y="2970872"/>
          <a:ext cx="2002853" cy="1001426"/>
        </a:xfrm>
        <a:prstGeom prst="rect">
          <a:avLst/>
        </a:prstGeom>
        <a:solidFill>
          <a:schemeClr val="accent1">
            <a:lumMod val="60000"/>
            <a:lumOff val="40000"/>
          </a:schemeClr>
        </a:solidFill>
        <a:ln>
          <a:solidFill>
            <a:schemeClr val="accent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b-NO" sz="1800" b="1" kern="1200" dirty="0"/>
            <a:t>Tone Jørgensen</a:t>
          </a:r>
        </a:p>
        <a:p>
          <a:pPr marL="0" lvl="0" indent="0" algn="ctr" defTabSz="800100">
            <a:lnSpc>
              <a:spcPct val="90000"/>
            </a:lnSpc>
            <a:spcBef>
              <a:spcPct val="0"/>
            </a:spcBef>
            <a:spcAft>
              <a:spcPct val="35000"/>
            </a:spcAft>
            <a:buNone/>
          </a:pPr>
          <a:r>
            <a:rPr lang="nb-NO" sz="1800" kern="1200" dirty="0"/>
            <a:t>Styremedlem</a:t>
          </a:r>
        </a:p>
      </dsp:txBody>
      <dsp:txXfrm>
        <a:off x="3757331" y="2970872"/>
        <a:ext cx="2002853" cy="1001426"/>
      </dsp:txXfrm>
    </dsp:sp>
    <dsp:sp modelId="{AFB9FC95-A154-4EE3-BCD4-E15E1A5FFEBD}">
      <dsp:nvSpPr>
        <dsp:cNvPr id="0" name=""/>
        <dsp:cNvSpPr/>
      </dsp:nvSpPr>
      <dsp:spPr>
        <a:xfrm>
          <a:off x="6208843" y="2970872"/>
          <a:ext cx="2002853" cy="1001426"/>
        </a:xfrm>
        <a:prstGeom prst="rect">
          <a:avLst/>
        </a:prstGeom>
        <a:solidFill>
          <a:schemeClr val="accent1"/>
        </a:solidFill>
        <a:ln>
          <a:solidFill>
            <a:schemeClr val="accent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b-NO" sz="1800" b="1" kern="1200" dirty="0"/>
            <a:t>Kristian </a:t>
          </a:r>
          <a:r>
            <a:rPr lang="nb-NO" sz="1800" b="1" kern="1200" dirty="0" err="1"/>
            <a:t>Tonnem</a:t>
          </a:r>
          <a:endParaRPr lang="nb-NO" sz="1800" b="1" kern="1200" dirty="0"/>
        </a:p>
        <a:p>
          <a:pPr marL="0" lvl="0" indent="0" algn="ctr" defTabSz="800100">
            <a:lnSpc>
              <a:spcPct val="90000"/>
            </a:lnSpc>
            <a:spcBef>
              <a:spcPct val="0"/>
            </a:spcBef>
            <a:spcAft>
              <a:spcPct val="35000"/>
            </a:spcAft>
            <a:buNone/>
          </a:pPr>
          <a:r>
            <a:rPr lang="nb-NO" sz="1800" b="1" kern="1200" dirty="0"/>
            <a:t>1</a:t>
          </a:r>
          <a:r>
            <a:rPr lang="nb-NO" sz="1800" kern="1200" dirty="0"/>
            <a:t>Vara</a:t>
          </a:r>
        </a:p>
      </dsp:txBody>
      <dsp:txXfrm>
        <a:off x="6208843" y="2970872"/>
        <a:ext cx="2002853" cy="1001426"/>
      </dsp:txXfrm>
    </dsp:sp>
    <dsp:sp modelId="{B2AFCDAF-7A29-4376-BE78-A75FC3E8D58D}">
      <dsp:nvSpPr>
        <dsp:cNvPr id="0" name=""/>
        <dsp:cNvSpPr/>
      </dsp:nvSpPr>
      <dsp:spPr>
        <a:xfrm>
          <a:off x="8824650" y="2970872"/>
          <a:ext cx="2002853" cy="1001426"/>
        </a:xfrm>
        <a:prstGeom prst="rect">
          <a:avLst/>
        </a:prstGeom>
        <a:solidFill>
          <a:schemeClr val="accent1"/>
        </a:solidFill>
        <a:ln>
          <a:solidFill>
            <a:schemeClr val="accent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b-NO" sz="1800" b="1" kern="1200" dirty="0"/>
            <a:t>Øyvind Fjørtoft</a:t>
          </a:r>
        </a:p>
        <a:p>
          <a:pPr marL="0" lvl="0" indent="0" algn="ctr" defTabSz="800100">
            <a:lnSpc>
              <a:spcPct val="90000"/>
            </a:lnSpc>
            <a:spcBef>
              <a:spcPct val="0"/>
            </a:spcBef>
            <a:spcAft>
              <a:spcPct val="35000"/>
            </a:spcAft>
            <a:buNone/>
          </a:pPr>
          <a:r>
            <a:rPr lang="nb-NO" sz="1800" b="1" kern="1200" dirty="0"/>
            <a:t>Iversen</a:t>
          </a:r>
        </a:p>
        <a:p>
          <a:pPr marL="0" lvl="0" indent="0" algn="ctr" defTabSz="800100">
            <a:lnSpc>
              <a:spcPct val="90000"/>
            </a:lnSpc>
            <a:spcBef>
              <a:spcPct val="0"/>
            </a:spcBef>
            <a:spcAft>
              <a:spcPct val="35000"/>
            </a:spcAft>
            <a:buNone/>
          </a:pPr>
          <a:r>
            <a:rPr lang="nb-NO" sz="1800" b="1" kern="1200" dirty="0"/>
            <a:t>2</a:t>
          </a:r>
          <a:r>
            <a:rPr lang="nb-NO" sz="1800" kern="1200" dirty="0"/>
            <a:t>Vara</a:t>
          </a:r>
        </a:p>
      </dsp:txBody>
      <dsp:txXfrm>
        <a:off x="8824650" y="2970872"/>
        <a:ext cx="2002853" cy="1001426"/>
      </dsp:txXfrm>
    </dsp:sp>
    <dsp:sp modelId="{8CB6BDD8-D56D-467E-B7DE-85BB9756FF25}">
      <dsp:nvSpPr>
        <dsp:cNvPr id="0" name=""/>
        <dsp:cNvSpPr/>
      </dsp:nvSpPr>
      <dsp:spPr>
        <a:xfrm>
          <a:off x="3455641" y="1521047"/>
          <a:ext cx="2002853" cy="1001426"/>
        </a:xfrm>
        <a:prstGeom prst="rect">
          <a:avLst/>
        </a:prstGeom>
        <a:solidFill>
          <a:schemeClr val="accent1">
            <a:lumMod val="60000"/>
            <a:lumOff val="40000"/>
          </a:schemeClr>
        </a:solidFill>
        <a:ln>
          <a:solidFill>
            <a:schemeClr val="accent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b-NO" sz="1800" b="1" kern="1200" dirty="0"/>
            <a:t>Sven Ivar Fonn</a:t>
          </a:r>
        </a:p>
        <a:p>
          <a:pPr marL="0" lvl="0" indent="0" algn="ctr" defTabSz="800100">
            <a:lnSpc>
              <a:spcPct val="90000"/>
            </a:lnSpc>
            <a:spcBef>
              <a:spcPct val="0"/>
            </a:spcBef>
            <a:spcAft>
              <a:spcPct val="35000"/>
            </a:spcAft>
            <a:buNone/>
          </a:pPr>
          <a:r>
            <a:rPr lang="nb-NO" sz="1800" kern="1200" dirty="0"/>
            <a:t>Kasserer</a:t>
          </a:r>
        </a:p>
      </dsp:txBody>
      <dsp:txXfrm>
        <a:off x="3455641" y="1521047"/>
        <a:ext cx="2002853" cy="1001426"/>
      </dsp:txXfrm>
    </dsp:sp>
    <dsp:sp modelId="{52A1C4F0-07DA-4AB3-988B-2D1C9F315CF6}">
      <dsp:nvSpPr>
        <dsp:cNvPr id="0" name=""/>
        <dsp:cNvSpPr/>
      </dsp:nvSpPr>
      <dsp:spPr>
        <a:xfrm>
          <a:off x="6208843" y="1510642"/>
          <a:ext cx="2002853" cy="1001426"/>
        </a:xfrm>
        <a:prstGeom prst="rect">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b-NO" sz="1800" b="1" kern="1200" dirty="0"/>
            <a:t>Grit Barka</a:t>
          </a:r>
        </a:p>
        <a:p>
          <a:pPr marL="0" lvl="0" indent="0" algn="ctr" defTabSz="800100">
            <a:lnSpc>
              <a:spcPct val="90000"/>
            </a:lnSpc>
            <a:spcBef>
              <a:spcPct val="0"/>
            </a:spcBef>
            <a:spcAft>
              <a:spcPct val="35000"/>
            </a:spcAft>
            <a:buNone/>
          </a:pPr>
          <a:r>
            <a:rPr lang="nb-NO" sz="1800" kern="1200" dirty="0"/>
            <a:t>Nestleder</a:t>
          </a:r>
        </a:p>
      </dsp:txBody>
      <dsp:txXfrm>
        <a:off x="6208843" y="1510642"/>
        <a:ext cx="2002853" cy="10014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5081F-2086-4CC7-9B62-CD6B6CFC4305}">
      <dsp:nvSpPr>
        <dsp:cNvPr id="0" name=""/>
        <dsp:cNvSpPr/>
      </dsp:nvSpPr>
      <dsp:spPr>
        <a:xfrm>
          <a:off x="3787743" y="1307890"/>
          <a:ext cx="2679855" cy="465098"/>
        </a:xfrm>
        <a:custGeom>
          <a:avLst/>
          <a:gdLst/>
          <a:ahLst/>
          <a:cxnLst/>
          <a:rect l="0" t="0" r="0" b="0"/>
          <a:pathLst>
            <a:path>
              <a:moveTo>
                <a:pt x="0" y="0"/>
              </a:moveTo>
              <a:lnTo>
                <a:pt x="0" y="232549"/>
              </a:lnTo>
              <a:lnTo>
                <a:pt x="2679855" y="232549"/>
              </a:lnTo>
              <a:lnTo>
                <a:pt x="2679855" y="46509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296DA3A-B7E7-4453-B517-B3894A7D4B77}">
      <dsp:nvSpPr>
        <dsp:cNvPr id="0" name=""/>
        <dsp:cNvSpPr/>
      </dsp:nvSpPr>
      <dsp:spPr>
        <a:xfrm>
          <a:off x="3742023" y="1307890"/>
          <a:ext cx="91440" cy="465098"/>
        </a:xfrm>
        <a:custGeom>
          <a:avLst/>
          <a:gdLst/>
          <a:ahLst/>
          <a:cxnLst/>
          <a:rect l="0" t="0" r="0" b="0"/>
          <a:pathLst>
            <a:path>
              <a:moveTo>
                <a:pt x="45720" y="0"/>
              </a:moveTo>
              <a:lnTo>
                <a:pt x="45720" y="46509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51FEE2C-9849-481D-BBEC-EEEEC102D5AA}">
      <dsp:nvSpPr>
        <dsp:cNvPr id="0" name=""/>
        <dsp:cNvSpPr/>
      </dsp:nvSpPr>
      <dsp:spPr>
        <a:xfrm>
          <a:off x="1107887" y="1307890"/>
          <a:ext cx="2679855" cy="465098"/>
        </a:xfrm>
        <a:custGeom>
          <a:avLst/>
          <a:gdLst/>
          <a:ahLst/>
          <a:cxnLst/>
          <a:rect l="0" t="0" r="0" b="0"/>
          <a:pathLst>
            <a:path>
              <a:moveTo>
                <a:pt x="2679855" y="0"/>
              </a:moveTo>
              <a:lnTo>
                <a:pt x="2679855" y="232549"/>
              </a:lnTo>
              <a:lnTo>
                <a:pt x="0" y="232549"/>
              </a:lnTo>
              <a:lnTo>
                <a:pt x="0" y="46509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FC728E2-825F-40FD-ABB0-C6E29C5D90C3}">
      <dsp:nvSpPr>
        <dsp:cNvPr id="0" name=""/>
        <dsp:cNvSpPr/>
      </dsp:nvSpPr>
      <dsp:spPr>
        <a:xfrm>
          <a:off x="2680364" y="200511"/>
          <a:ext cx="2214756" cy="110737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b-NO" sz="2200" kern="1200" dirty="0"/>
            <a:t>KONTROLLUTVALG</a:t>
          </a:r>
        </a:p>
      </dsp:txBody>
      <dsp:txXfrm>
        <a:off x="2680364" y="200511"/>
        <a:ext cx="2214756" cy="1107378"/>
      </dsp:txXfrm>
    </dsp:sp>
    <dsp:sp modelId="{2EA63BA3-4757-4982-9AE6-1360373779FD}">
      <dsp:nvSpPr>
        <dsp:cNvPr id="0" name=""/>
        <dsp:cNvSpPr/>
      </dsp:nvSpPr>
      <dsp:spPr>
        <a:xfrm>
          <a:off x="508" y="1772988"/>
          <a:ext cx="2214756" cy="1107378"/>
        </a:xfrm>
        <a:prstGeom prst="rect">
          <a:avLst/>
        </a:prstGeom>
        <a:solidFill>
          <a:schemeClr val="accent1"/>
        </a:solidFill>
        <a:ln>
          <a:solidFill>
            <a:schemeClr val="accent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b-NO" sz="2200" b="1" kern="1200" dirty="0"/>
            <a:t>Kim </a:t>
          </a:r>
          <a:r>
            <a:rPr lang="nb-NO" sz="2200" b="1" kern="1200" dirty="0" err="1"/>
            <a:t>Ferborg</a:t>
          </a:r>
          <a:r>
            <a:rPr lang="nb-NO" sz="2200" b="1" kern="1200" dirty="0"/>
            <a:t> Andersen</a:t>
          </a:r>
        </a:p>
      </dsp:txBody>
      <dsp:txXfrm>
        <a:off x="508" y="1772988"/>
        <a:ext cx="2214756" cy="1107378"/>
      </dsp:txXfrm>
    </dsp:sp>
    <dsp:sp modelId="{2D9C0FA0-6954-4D54-906B-B4DE942C9C28}">
      <dsp:nvSpPr>
        <dsp:cNvPr id="0" name=""/>
        <dsp:cNvSpPr/>
      </dsp:nvSpPr>
      <dsp:spPr>
        <a:xfrm>
          <a:off x="2680364" y="1772988"/>
          <a:ext cx="2214756" cy="1107378"/>
        </a:xfrm>
        <a:prstGeom prst="rect">
          <a:avLst/>
        </a:prstGeom>
        <a:solidFill>
          <a:schemeClr val="accent1"/>
        </a:solidFill>
        <a:ln>
          <a:solidFill>
            <a:schemeClr val="accent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b-NO" sz="2200" b="1" kern="1200" dirty="0"/>
            <a:t>Yngve Bjørkestøl</a:t>
          </a:r>
        </a:p>
      </dsp:txBody>
      <dsp:txXfrm>
        <a:off x="2680364" y="1772988"/>
        <a:ext cx="2214756" cy="1107378"/>
      </dsp:txXfrm>
    </dsp:sp>
    <dsp:sp modelId="{478E753F-9766-49CD-A8B8-47843F108FBF}">
      <dsp:nvSpPr>
        <dsp:cNvPr id="0" name=""/>
        <dsp:cNvSpPr/>
      </dsp:nvSpPr>
      <dsp:spPr>
        <a:xfrm>
          <a:off x="5360220" y="1772988"/>
          <a:ext cx="2214756" cy="110737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b="1" kern="1200" dirty="0"/>
            <a:t>Varamedlem</a:t>
          </a:r>
          <a:br>
            <a:rPr lang="nb-NO" sz="2200" b="1" kern="1200" dirty="0"/>
          </a:br>
          <a:r>
            <a:rPr lang="nb-NO" sz="2200" b="1" kern="1200" dirty="0"/>
            <a:t>Madelen Määttänen</a:t>
          </a:r>
        </a:p>
      </dsp:txBody>
      <dsp:txXfrm>
        <a:off x="5360220" y="1772988"/>
        <a:ext cx="2214756" cy="11073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5081F-2086-4CC7-9B62-CD6B6CFC4305}">
      <dsp:nvSpPr>
        <dsp:cNvPr id="0" name=""/>
        <dsp:cNvSpPr/>
      </dsp:nvSpPr>
      <dsp:spPr>
        <a:xfrm>
          <a:off x="3787743" y="1307890"/>
          <a:ext cx="2679855" cy="465098"/>
        </a:xfrm>
        <a:custGeom>
          <a:avLst/>
          <a:gdLst/>
          <a:ahLst/>
          <a:cxnLst/>
          <a:rect l="0" t="0" r="0" b="0"/>
          <a:pathLst>
            <a:path>
              <a:moveTo>
                <a:pt x="0" y="0"/>
              </a:moveTo>
              <a:lnTo>
                <a:pt x="0" y="232549"/>
              </a:lnTo>
              <a:lnTo>
                <a:pt x="2679855" y="232549"/>
              </a:lnTo>
              <a:lnTo>
                <a:pt x="2679855" y="46509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296DA3A-B7E7-4453-B517-B3894A7D4B77}">
      <dsp:nvSpPr>
        <dsp:cNvPr id="0" name=""/>
        <dsp:cNvSpPr/>
      </dsp:nvSpPr>
      <dsp:spPr>
        <a:xfrm>
          <a:off x="3742023" y="1307890"/>
          <a:ext cx="91440" cy="465098"/>
        </a:xfrm>
        <a:custGeom>
          <a:avLst/>
          <a:gdLst/>
          <a:ahLst/>
          <a:cxnLst/>
          <a:rect l="0" t="0" r="0" b="0"/>
          <a:pathLst>
            <a:path>
              <a:moveTo>
                <a:pt x="45720" y="0"/>
              </a:moveTo>
              <a:lnTo>
                <a:pt x="45720" y="46509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51FEE2C-9849-481D-BBEC-EEEEC102D5AA}">
      <dsp:nvSpPr>
        <dsp:cNvPr id="0" name=""/>
        <dsp:cNvSpPr/>
      </dsp:nvSpPr>
      <dsp:spPr>
        <a:xfrm>
          <a:off x="1107887" y="1307890"/>
          <a:ext cx="2679855" cy="465098"/>
        </a:xfrm>
        <a:custGeom>
          <a:avLst/>
          <a:gdLst/>
          <a:ahLst/>
          <a:cxnLst/>
          <a:rect l="0" t="0" r="0" b="0"/>
          <a:pathLst>
            <a:path>
              <a:moveTo>
                <a:pt x="2679855" y="0"/>
              </a:moveTo>
              <a:lnTo>
                <a:pt x="2679855" y="232549"/>
              </a:lnTo>
              <a:lnTo>
                <a:pt x="0" y="232549"/>
              </a:lnTo>
              <a:lnTo>
                <a:pt x="0" y="46509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FC728E2-825F-40FD-ABB0-C6E29C5D90C3}">
      <dsp:nvSpPr>
        <dsp:cNvPr id="0" name=""/>
        <dsp:cNvSpPr/>
      </dsp:nvSpPr>
      <dsp:spPr>
        <a:xfrm>
          <a:off x="2680364" y="200511"/>
          <a:ext cx="2214756" cy="110737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b-NO" sz="2200" kern="1200" dirty="0"/>
            <a:t>KONTROLLUTVALG</a:t>
          </a:r>
        </a:p>
      </dsp:txBody>
      <dsp:txXfrm>
        <a:off x="2680364" y="200511"/>
        <a:ext cx="2214756" cy="1107378"/>
      </dsp:txXfrm>
    </dsp:sp>
    <dsp:sp modelId="{2EA63BA3-4757-4982-9AE6-1360373779FD}">
      <dsp:nvSpPr>
        <dsp:cNvPr id="0" name=""/>
        <dsp:cNvSpPr/>
      </dsp:nvSpPr>
      <dsp:spPr>
        <a:xfrm>
          <a:off x="508" y="1772988"/>
          <a:ext cx="2214756" cy="1107378"/>
        </a:xfrm>
        <a:prstGeom prst="rect">
          <a:avLst/>
        </a:prstGeom>
        <a:solidFill>
          <a:schemeClr val="accent1"/>
        </a:solidFill>
        <a:ln>
          <a:solidFill>
            <a:schemeClr val="accent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b-NO" sz="2200" b="1" kern="1200" dirty="0"/>
            <a:t>Kim </a:t>
          </a:r>
          <a:r>
            <a:rPr lang="nb-NO" sz="2200" b="1" kern="1200" dirty="0" err="1"/>
            <a:t>Ferborg</a:t>
          </a:r>
          <a:r>
            <a:rPr lang="nb-NO" sz="2200" b="1" kern="1200" dirty="0"/>
            <a:t> Andersen</a:t>
          </a:r>
        </a:p>
      </dsp:txBody>
      <dsp:txXfrm>
        <a:off x="508" y="1772988"/>
        <a:ext cx="2214756" cy="1107378"/>
      </dsp:txXfrm>
    </dsp:sp>
    <dsp:sp modelId="{2D9C0FA0-6954-4D54-906B-B4DE942C9C28}">
      <dsp:nvSpPr>
        <dsp:cNvPr id="0" name=""/>
        <dsp:cNvSpPr/>
      </dsp:nvSpPr>
      <dsp:spPr>
        <a:xfrm>
          <a:off x="2680364" y="1772988"/>
          <a:ext cx="2214756" cy="1107378"/>
        </a:xfrm>
        <a:prstGeom prst="rect">
          <a:avLst/>
        </a:prstGeom>
        <a:solidFill>
          <a:schemeClr val="accent1"/>
        </a:solidFill>
        <a:ln>
          <a:solidFill>
            <a:schemeClr val="accent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b-NO" sz="2200" b="1" kern="1200" dirty="0"/>
            <a:t>Yngve Bjørkestøl</a:t>
          </a:r>
        </a:p>
      </dsp:txBody>
      <dsp:txXfrm>
        <a:off x="2680364" y="1772988"/>
        <a:ext cx="2214756" cy="1107378"/>
      </dsp:txXfrm>
    </dsp:sp>
    <dsp:sp modelId="{478E753F-9766-49CD-A8B8-47843F108FBF}">
      <dsp:nvSpPr>
        <dsp:cNvPr id="0" name=""/>
        <dsp:cNvSpPr/>
      </dsp:nvSpPr>
      <dsp:spPr>
        <a:xfrm>
          <a:off x="5360220" y="1772988"/>
          <a:ext cx="2214756" cy="110737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b="1" kern="1200" dirty="0"/>
            <a:t>Varamedlem</a:t>
          </a:r>
          <a:br>
            <a:rPr lang="nb-NO" sz="2200" b="1" kern="1200" dirty="0"/>
          </a:br>
          <a:r>
            <a:rPr lang="nb-NO" sz="2200" b="1" kern="1200" dirty="0"/>
            <a:t>Madelen Määttänen</a:t>
          </a:r>
        </a:p>
      </dsp:txBody>
      <dsp:txXfrm>
        <a:off x="5360220" y="1772988"/>
        <a:ext cx="2214756" cy="110737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1F6C2C-4DE9-4C43-8998-CF59512A41FD}"/>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67AD518-35CF-419E-A429-17BDE58F4A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64642B80-CFA1-4AA8-81EA-1B55367CFCFC}"/>
              </a:ext>
            </a:extLst>
          </p:cNvPr>
          <p:cNvSpPr>
            <a:spLocks noGrp="1"/>
          </p:cNvSpPr>
          <p:nvPr>
            <p:ph type="dt" sz="half" idx="10"/>
          </p:nvPr>
        </p:nvSpPr>
        <p:spPr/>
        <p:txBody>
          <a:bodyPr/>
          <a:lstStyle/>
          <a:p>
            <a:fld id="{44BC9719-CAF1-405A-A507-BA4347076B79}" type="datetimeFigureOut">
              <a:rPr lang="nb-NO" smtClean="0"/>
              <a:t>02.02.2022</a:t>
            </a:fld>
            <a:endParaRPr lang="nb-NO"/>
          </a:p>
        </p:txBody>
      </p:sp>
      <p:sp>
        <p:nvSpPr>
          <p:cNvPr id="5" name="Plassholder for bunntekst 4">
            <a:extLst>
              <a:ext uri="{FF2B5EF4-FFF2-40B4-BE49-F238E27FC236}">
                <a16:creationId xmlns:a16="http://schemas.microsoft.com/office/drawing/2014/main" id="{F44D395C-D357-4DC9-8E27-0EEE646AD81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0531B33-4B56-4EED-AA85-72CAA7D6A223}"/>
              </a:ext>
            </a:extLst>
          </p:cNvPr>
          <p:cNvSpPr>
            <a:spLocks noGrp="1"/>
          </p:cNvSpPr>
          <p:nvPr>
            <p:ph type="sldNum" sz="quarter" idx="12"/>
          </p:nvPr>
        </p:nvSpPr>
        <p:spPr/>
        <p:txBody>
          <a:bodyPr/>
          <a:lstStyle/>
          <a:p>
            <a:fld id="{73027A34-78FF-4502-AAAC-F30DD3AAB24F}" type="slidenum">
              <a:rPr lang="nb-NO" smtClean="0"/>
              <a:t>‹#›</a:t>
            </a:fld>
            <a:endParaRPr lang="nb-NO"/>
          </a:p>
        </p:txBody>
      </p:sp>
    </p:spTree>
    <p:extLst>
      <p:ext uri="{BB962C8B-B14F-4D97-AF65-F5344CB8AC3E}">
        <p14:creationId xmlns:p14="http://schemas.microsoft.com/office/powerpoint/2010/main" val="123973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9BF55E-B3FC-48C2-A757-BF39EDFED011}"/>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73F72E71-62BC-49D4-B2EC-A882248F508C}"/>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4D08D8D-9AD9-4BB9-949A-31344F9CE736}"/>
              </a:ext>
            </a:extLst>
          </p:cNvPr>
          <p:cNvSpPr>
            <a:spLocks noGrp="1"/>
          </p:cNvSpPr>
          <p:nvPr>
            <p:ph type="dt" sz="half" idx="10"/>
          </p:nvPr>
        </p:nvSpPr>
        <p:spPr/>
        <p:txBody>
          <a:bodyPr/>
          <a:lstStyle/>
          <a:p>
            <a:fld id="{44BC9719-CAF1-405A-A507-BA4347076B79}" type="datetimeFigureOut">
              <a:rPr lang="nb-NO" smtClean="0"/>
              <a:t>02.02.2022</a:t>
            </a:fld>
            <a:endParaRPr lang="nb-NO"/>
          </a:p>
        </p:txBody>
      </p:sp>
      <p:sp>
        <p:nvSpPr>
          <p:cNvPr id="5" name="Plassholder for bunntekst 4">
            <a:extLst>
              <a:ext uri="{FF2B5EF4-FFF2-40B4-BE49-F238E27FC236}">
                <a16:creationId xmlns:a16="http://schemas.microsoft.com/office/drawing/2014/main" id="{A12F9B83-5287-4A66-A8DB-9843341B07C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F026FEF-03DB-40D1-896D-336798925EAA}"/>
              </a:ext>
            </a:extLst>
          </p:cNvPr>
          <p:cNvSpPr>
            <a:spLocks noGrp="1"/>
          </p:cNvSpPr>
          <p:nvPr>
            <p:ph type="sldNum" sz="quarter" idx="12"/>
          </p:nvPr>
        </p:nvSpPr>
        <p:spPr/>
        <p:txBody>
          <a:bodyPr/>
          <a:lstStyle/>
          <a:p>
            <a:fld id="{73027A34-78FF-4502-AAAC-F30DD3AAB24F}" type="slidenum">
              <a:rPr lang="nb-NO" smtClean="0"/>
              <a:t>‹#›</a:t>
            </a:fld>
            <a:endParaRPr lang="nb-NO"/>
          </a:p>
        </p:txBody>
      </p:sp>
    </p:spTree>
    <p:extLst>
      <p:ext uri="{BB962C8B-B14F-4D97-AF65-F5344CB8AC3E}">
        <p14:creationId xmlns:p14="http://schemas.microsoft.com/office/powerpoint/2010/main" val="361088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78EB74BE-B5CE-4366-B9A2-D1E6D600C09F}"/>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D16FE376-45B9-4ACE-8005-2A8FB9043230}"/>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0D17B40-C6A8-482D-8EEF-C46FB788DB7A}"/>
              </a:ext>
            </a:extLst>
          </p:cNvPr>
          <p:cNvSpPr>
            <a:spLocks noGrp="1"/>
          </p:cNvSpPr>
          <p:nvPr>
            <p:ph type="dt" sz="half" idx="10"/>
          </p:nvPr>
        </p:nvSpPr>
        <p:spPr/>
        <p:txBody>
          <a:bodyPr/>
          <a:lstStyle/>
          <a:p>
            <a:fld id="{44BC9719-CAF1-405A-A507-BA4347076B79}" type="datetimeFigureOut">
              <a:rPr lang="nb-NO" smtClean="0"/>
              <a:t>02.02.2022</a:t>
            </a:fld>
            <a:endParaRPr lang="nb-NO"/>
          </a:p>
        </p:txBody>
      </p:sp>
      <p:sp>
        <p:nvSpPr>
          <p:cNvPr id="5" name="Plassholder for bunntekst 4">
            <a:extLst>
              <a:ext uri="{FF2B5EF4-FFF2-40B4-BE49-F238E27FC236}">
                <a16:creationId xmlns:a16="http://schemas.microsoft.com/office/drawing/2014/main" id="{BE79F729-903B-4263-9518-A8B26C8904B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A1834B1-81F3-4E50-85D6-756BD83E3ACD}"/>
              </a:ext>
            </a:extLst>
          </p:cNvPr>
          <p:cNvSpPr>
            <a:spLocks noGrp="1"/>
          </p:cNvSpPr>
          <p:nvPr>
            <p:ph type="sldNum" sz="quarter" idx="12"/>
          </p:nvPr>
        </p:nvSpPr>
        <p:spPr/>
        <p:txBody>
          <a:bodyPr/>
          <a:lstStyle/>
          <a:p>
            <a:fld id="{73027A34-78FF-4502-AAAC-F30DD3AAB24F}" type="slidenum">
              <a:rPr lang="nb-NO" smtClean="0"/>
              <a:t>‹#›</a:t>
            </a:fld>
            <a:endParaRPr lang="nb-NO"/>
          </a:p>
        </p:txBody>
      </p:sp>
    </p:spTree>
    <p:extLst>
      <p:ext uri="{BB962C8B-B14F-4D97-AF65-F5344CB8AC3E}">
        <p14:creationId xmlns:p14="http://schemas.microsoft.com/office/powerpoint/2010/main" val="3554333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9DA566-2BF5-48D3-9A3D-FB7032DED06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257DB77-2BA4-4313-BF51-F0EBDF4360ED}"/>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01C589D-4358-4544-88E3-E439A062FB97}"/>
              </a:ext>
            </a:extLst>
          </p:cNvPr>
          <p:cNvSpPr>
            <a:spLocks noGrp="1"/>
          </p:cNvSpPr>
          <p:nvPr>
            <p:ph type="dt" sz="half" idx="10"/>
          </p:nvPr>
        </p:nvSpPr>
        <p:spPr/>
        <p:txBody>
          <a:bodyPr/>
          <a:lstStyle/>
          <a:p>
            <a:fld id="{44BC9719-CAF1-405A-A507-BA4347076B79}" type="datetimeFigureOut">
              <a:rPr lang="nb-NO" smtClean="0"/>
              <a:t>02.02.2022</a:t>
            </a:fld>
            <a:endParaRPr lang="nb-NO"/>
          </a:p>
        </p:txBody>
      </p:sp>
      <p:sp>
        <p:nvSpPr>
          <p:cNvPr id="5" name="Plassholder for bunntekst 4">
            <a:extLst>
              <a:ext uri="{FF2B5EF4-FFF2-40B4-BE49-F238E27FC236}">
                <a16:creationId xmlns:a16="http://schemas.microsoft.com/office/drawing/2014/main" id="{D77D1924-2E60-4972-95C6-53B382EE8FE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A19B2F1-4039-4060-911A-5F9E3B674481}"/>
              </a:ext>
            </a:extLst>
          </p:cNvPr>
          <p:cNvSpPr>
            <a:spLocks noGrp="1"/>
          </p:cNvSpPr>
          <p:nvPr>
            <p:ph type="sldNum" sz="quarter" idx="12"/>
          </p:nvPr>
        </p:nvSpPr>
        <p:spPr/>
        <p:txBody>
          <a:bodyPr/>
          <a:lstStyle/>
          <a:p>
            <a:fld id="{73027A34-78FF-4502-AAAC-F30DD3AAB24F}" type="slidenum">
              <a:rPr lang="nb-NO" smtClean="0"/>
              <a:t>‹#›</a:t>
            </a:fld>
            <a:endParaRPr lang="nb-NO"/>
          </a:p>
        </p:txBody>
      </p:sp>
    </p:spTree>
    <p:extLst>
      <p:ext uri="{BB962C8B-B14F-4D97-AF65-F5344CB8AC3E}">
        <p14:creationId xmlns:p14="http://schemas.microsoft.com/office/powerpoint/2010/main" val="161909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84AC0D-C545-4D9F-8987-AF7E9AFB3A5F}"/>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F3EF5A74-1CDD-4977-9E0A-73E93BB37E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CE8A9F24-EB5C-42AA-B803-31EDB3473982}"/>
              </a:ext>
            </a:extLst>
          </p:cNvPr>
          <p:cNvSpPr>
            <a:spLocks noGrp="1"/>
          </p:cNvSpPr>
          <p:nvPr>
            <p:ph type="dt" sz="half" idx="10"/>
          </p:nvPr>
        </p:nvSpPr>
        <p:spPr/>
        <p:txBody>
          <a:bodyPr/>
          <a:lstStyle/>
          <a:p>
            <a:fld id="{44BC9719-CAF1-405A-A507-BA4347076B79}" type="datetimeFigureOut">
              <a:rPr lang="nb-NO" smtClean="0"/>
              <a:t>02.02.2022</a:t>
            </a:fld>
            <a:endParaRPr lang="nb-NO"/>
          </a:p>
        </p:txBody>
      </p:sp>
      <p:sp>
        <p:nvSpPr>
          <p:cNvPr id="5" name="Plassholder for bunntekst 4">
            <a:extLst>
              <a:ext uri="{FF2B5EF4-FFF2-40B4-BE49-F238E27FC236}">
                <a16:creationId xmlns:a16="http://schemas.microsoft.com/office/drawing/2014/main" id="{9D7864AC-6EE9-4B3F-857F-295AA251A9F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A700F5F-404B-4FA7-84BF-C833623F085B}"/>
              </a:ext>
            </a:extLst>
          </p:cNvPr>
          <p:cNvSpPr>
            <a:spLocks noGrp="1"/>
          </p:cNvSpPr>
          <p:nvPr>
            <p:ph type="sldNum" sz="quarter" idx="12"/>
          </p:nvPr>
        </p:nvSpPr>
        <p:spPr/>
        <p:txBody>
          <a:bodyPr/>
          <a:lstStyle/>
          <a:p>
            <a:fld id="{73027A34-78FF-4502-AAAC-F30DD3AAB24F}" type="slidenum">
              <a:rPr lang="nb-NO" smtClean="0"/>
              <a:t>‹#›</a:t>
            </a:fld>
            <a:endParaRPr lang="nb-NO"/>
          </a:p>
        </p:txBody>
      </p:sp>
    </p:spTree>
    <p:extLst>
      <p:ext uri="{BB962C8B-B14F-4D97-AF65-F5344CB8AC3E}">
        <p14:creationId xmlns:p14="http://schemas.microsoft.com/office/powerpoint/2010/main" val="642216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B84764-A7EC-4FB9-B0C3-D7186FC35C0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7B3C9BD-EFF4-47E4-85C9-A2459A8C4C3F}"/>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B84D9A4-7AE6-429A-955F-242B51B28BDC}"/>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951AD13B-8F91-4E46-B4B0-B46C42FBB44D}"/>
              </a:ext>
            </a:extLst>
          </p:cNvPr>
          <p:cNvSpPr>
            <a:spLocks noGrp="1"/>
          </p:cNvSpPr>
          <p:nvPr>
            <p:ph type="dt" sz="half" idx="10"/>
          </p:nvPr>
        </p:nvSpPr>
        <p:spPr/>
        <p:txBody>
          <a:bodyPr/>
          <a:lstStyle/>
          <a:p>
            <a:fld id="{44BC9719-CAF1-405A-A507-BA4347076B79}" type="datetimeFigureOut">
              <a:rPr lang="nb-NO" smtClean="0"/>
              <a:t>02.02.2022</a:t>
            </a:fld>
            <a:endParaRPr lang="nb-NO"/>
          </a:p>
        </p:txBody>
      </p:sp>
      <p:sp>
        <p:nvSpPr>
          <p:cNvPr id="6" name="Plassholder for bunntekst 5">
            <a:extLst>
              <a:ext uri="{FF2B5EF4-FFF2-40B4-BE49-F238E27FC236}">
                <a16:creationId xmlns:a16="http://schemas.microsoft.com/office/drawing/2014/main" id="{D4F78CFA-5E4C-46FE-9EA0-DB7E2A2C8C1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56367AB-D382-43F4-8B7E-F758DA575DEF}"/>
              </a:ext>
            </a:extLst>
          </p:cNvPr>
          <p:cNvSpPr>
            <a:spLocks noGrp="1"/>
          </p:cNvSpPr>
          <p:nvPr>
            <p:ph type="sldNum" sz="quarter" idx="12"/>
          </p:nvPr>
        </p:nvSpPr>
        <p:spPr/>
        <p:txBody>
          <a:bodyPr/>
          <a:lstStyle/>
          <a:p>
            <a:fld id="{73027A34-78FF-4502-AAAC-F30DD3AAB24F}" type="slidenum">
              <a:rPr lang="nb-NO" smtClean="0"/>
              <a:t>‹#›</a:t>
            </a:fld>
            <a:endParaRPr lang="nb-NO"/>
          </a:p>
        </p:txBody>
      </p:sp>
    </p:spTree>
    <p:extLst>
      <p:ext uri="{BB962C8B-B14F-4D97-AF65-F5344CB8AC3E}">
        <p14:creationId xmlns:p14="http://schemas.microsoft.com/office/powerpoint/2010/main" val="2121401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5C7559-77AA-4F8F-9929-AF7ACB599747}"/>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E0C0B633-9022-4367-87CF-F5C205210B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648DD17-668C-4388-8101-FE62C46C0C1B}"/>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05F37664-2590-4803-BD3A-5A5262917D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AC2265B-7DF4-48D0-94AE-6BA06594492E}"/>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26EB8E3A-9AC5-4BF8-A459-8E633104DAB5}"/>
              </a:ext>
            </a:extLst>
          </p:cNvPr>
          <p:cNvSpPr>
            <a:spLocks noGrp="1"/>
          </p:cNvSpPr>
          <p:nvPr>
            <p:ph type="dt" sz="half" idx="10"/>
          </p:nvPr>
        </p:nvSpPr>
        <p:spPr/>
        <p:txBody>
          <a:bodyPr/>
          <a:lstStyle/>
          <a:p>
            <a:fld id="{44BC9719-CAF1-405A-A507-BA4347076B79}" type="datetimeFigureOut">
              <a:rPr lang="nb-NO" smtClean="0"/>
              <a:t>02.02.2022</a:t>
            </a:fld>
            <a:endParaRPr lang="nb-NO"/>
          </a:p>
        </p:txBody>
      </p:sp>
      <p:sp>
        <p:nvSpPr>
          <p:cNvPr id="8" name="Plassholder for bunntekst 7">
            <a:extLst>
              <a:ext uri="{FF2B5EF4-FFF2-40B4-BE49-F238E27FC236}">
                <a16:creationId xmlns:a16="http://schemas.microsoft.com/office/drawing/2014/main" id="{A2E62C56-89E1-45B7-9DAD-1D66CC211FB4}"/>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1A54F6C9-36C3-4262-81FC-C3027ECD284D}"/>
              </a:ext>
            </a:extLst>
          </p:cNvPr>
          <p:cNvSpPr>
            <a:spLocks noGrp="1"/>
          </p:cNvSpPr>
          <p:nvPr>
            <p:ph type="sldNum" sz="quarter" idx="12"/>
          </p:nvPr>
        </p:nvSpPr>
        <p:spPr/>
        <p:txBody>
          <a:bodyPr/>
          <a:lstStyle/>
          <a:p>
            <a:fld id="{73027A34-78FF-4502-AAAC-F30DD3AAB24F}" type="slidenum">
              <a:rPr lang="nb-NO" smtClean="0"/>
              <a:t>‹#›</a:t>
            </a:fld>
            <a:endParaRPr lang="nb-NO"/>
          </a:p>
        </p:txBody>
      </p:sp>
    </p:spTree>
    <p:extLst>
      <p:ext uri="{BB962C8B-B14F-4D97-AF65-F5344CB8AC3E}">
        <p14:creationId xmlns:p14="http://schemas.microsoft.com/office/powerpoint/2010/main" val="37546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70FDAD-74D9-4EA4-9E00-6D08274AC4F8}"/>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CA6521CC-2FDF-45A6-8091-56BEEC02F4C6}"/>
              </a:ext>
            </a:extLst>
          </p:cNvPr>
          <p:cNvSpPr>
            <a:spLocks noGrp="1"/>
          </p:cNvSpPr>
          <p:nvPr>
            <p:ph type="dt" sz="half" idx="10"/>
          </p:nvPr>
        </p:nvSpPr>
        <p:spPr/>
        <p:txBody>
          <a:bodyPr/>
          <a:lstStyle/>
          <a:p>
            <a:fld id="{44BC9719-CAF1-405A-A507-BA4347076B79}" type="datetimeFigureOut">
              <a:rPr lang="nb-NO" smtClean="0"/>
              <a:t>02.02.2022</a:t>
            </a:fld>
            <a:endParaRPr lang="nb-NO"/>
          </a:p>
        </p:txBody>
      </p:sp>
      <p:sp>
        <p:nvSpPr>
          <p:cNvPr id="4" name="Plassholder for bunntekst 3">
            <a:extLst>
              <a:ext uri="{FF2B5EF4-FFF2-40B4-BE49-F238E27FC236}">
                <a16:creationId xmlns:a16="http://schemas.microsoft.com/office/drawing/2014/main" id="{89B205A5-70C4-429B-B110-8F6E51CAEE7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23F95CC6-30E6-4776-94AE-599F72F53D99}"/>
              </a:ext>
            </a:extLst>
          </p:cNvPr>
          <p:cNvSpPr>
            <a:spLocks noGrp="1"/>
          </p:cNvSpPr>
          <p:nvPr>
            <p:ph type="sldNum" sz="quarter" idx="12"/>
          </p:nvPr>
        </p:nvSpPr>
        <p:spPr/>
        <p:txBody>
          <a:bodyPr/>
          <a:lstStyle/>
          <a:p>
            <a:fld id="{73027A34-78FF-4502-AAAC-F30DD3AAB24F}" type="slidenum">
              <a:rPr lang="nb-NO" smtClean="0"/>
              <a:t>‹#›</a:t>
            </a:fld>
            <a:endParaRPr lang="nb-NO"/>
          </a:p>
        </p:txBody>
      </p:sp>
    </p:spTree>
    <p:extLst>
      <p:ext uri="{BB962C8B-B14F-4D97-AF65-F5344CB8AC3E}">
        <p14:creationId xmlns:p14="http://schemas.microsoft.com/office/powerpoint/2010/main" val="2572957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9DAE207-E6C7-4E2B-B3E2-FB0A648BEE70}"/>
              </a:ext>
            </a:extLst>
          </p:cNvPr>
          <p:cNvSpPr>
            <a:spLocks noGrp="1"/>
          </p:cNvSpPr>
          <p:nvPr>
            <p:ph type="dt" sz="half" idx="10"/>
          </p:nvPr>
        </p:nvSpPr>
        <p:spPr/>
        <p:txBody>
          <a:bodyPr/>
          <a:lstStyle/>
          <a:p>
            <a:fld id="{44BC9719-CAF1-405A-A507-BA4347076B79}" type="datetimeFigureOut">
              <a:rPr lang="nb-NO" smtClean="0"/>
              <a:t>02.02.2022</a:t>
            </a:fld>
            <a:endParaRPr lang="nb-NO"/>
          </a:p>
        </p:txBody>
      </p:sp>
      <p:sp>
        <p:nvSpPr>
          <p:cNvPr id="3" name="Plassholder for bunntekst 2">
            <a:extLst>
              <a:ext uri="{FF2B5EF4-FFF2-40B4-BE49-F238E27FC236}">
                <a16:creationId xmlns:a16="http://schemas.microsoft.com/office/drawing/2014/main" id="{4D1B894C-2450-4B57-B134-48DAB2C24252}"/>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D119429E-0175-44D3-A5D8-674EF66BE29C}"/>
              </a:ext>
            </a:extLst>
          </p:cNvPr>
          <p:cNvSpPr>
            <a:spLocks noGrp="1"/>
          </p:cNvSpPr>
          <p:nvPr>
            <p:ph type="sldNum" sz="quarter" idx="12"/>
          </p:nvPr>
        </p:nvSpPr>
        <p:spPr/>
        <p:txBody>
          <a:bodyPr/>
          <a:lstStyle/>
          <a:p>
            <a:fld id="{73027A34-78FF-4502-AAAC-F30DD3AAB24F}" type="slidenum">
              <a:rPr lang="nb-NO" smtClean="0"/>
              <a:t>‹#›</a:t>
            </a:fld>
            <a:endParaRPr lang="nb-NO"/>
          </a:p>
        </p:txBody>
      </p:sp>
    </p:spTree>
    <p:extLst>
      <p:ext uri="{BB962C8B-B14F-4D97-AF65-F5344CB8AC3E}">
        <p14:creationId xmlns:p14="http://schemas.microsoft.com/office/powerpoint/2010/main" val="213283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D9F68E-AA51-47F4-A63B-39FAC13E8F3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5CFC699B-0886-412C-923A-75ACE42C31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2F927058-4ED2-4BFF-BAAC-862382D6F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DFEBE98-8B02-41DB-BC14-5E5D53E1E947}"/>
              </a:ext>
            </a:extLst>
          </p:cNvPr>
          <p:cNvSpPr>
            <a:spLocks noGrp="1"/>
          </p:cNvSpPr>
          <p:nvPr>
            <p:ph type="dt" sz="half" idx="10"/>
          </p:nvPr>
        </p:nvSpPr>
        <p:spPr/>
        <p:txBody>
          <a:bodyPr/>
          <a:lstStyle/>
          <a:p>
            <a:fld id="{44BC9719-CAF1-405A-A507-BA4347076B79}" type="datetimeFigureOut">
              <a:rPr lang="nb-NO" smtClean="0"/>
              <a:t>02.02.2022</a:t>
            </a:fld>
            <a:endParaRPr lang="nb-NO"/>
          </a:p>
        </p:txBody>
      </p:sp>
      <p:sp>
        <p:nvSpPr>
          <p:cNvPr id="6" name="Plassholder for bunntekst 5">
            <a:extLst>
              <a:ext uri="{FF2B5EF4-FFF2-40B4-BE49-F238E27FC236}">
                <a16:creationId xmlns:a16="http://schemas.microsoft.com/office/drawing/2014/main" id="{53FFF7F0-DDE1-4DE6-AB4A-9A2D6D2FCF3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AC60145-7ED8-4DFA-AAA5-CDD03E7D5E16}"/>
              </a:ext>
            </a:extLst>
          </p:cNvPr>
          <p:cNvSpPr>
            <a:spLocks noGrp="1"/>
          </p:cNvSpPr>
          <p:nvPr>
            <p:ph type="sldNum" sz="quarter" idx="12"/>
          </p:nvPr>
        </p:nvSpPr>
        <p:spPr/>
        <p:txBody>
          <a:bodyPr/>
          <a:lstStyle/>
          <a:p>
            <a:fld id="{73027A34-78FF-4502-AAAC-F30DD3AAB24F}" type="slidenum">
              <a:rPr lang="nb-NO" smtClean="0"/>
              <a:t>‹#›</a:t>
            </a:fld>
            <a:endParaRPr lang="nb-NO"/>
          </a:p>
        </p:txBody>
      </p:sp>
    </p:spTree>
    <p:extLst>
      <p:ext uri="{BB962C8B-B14F-4D97-AF65-F5344CB8AC3E}">
        <p14:creationId xmlns:p14="http://schemas.microsoft.com/office/powerpoint/2010/main" val="1272824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F7001C-45C2-4807-A004-6AB99158751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F438A68C-5D45-4D72-AF0F-6AFEF066D1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A114E8DB-D796-4D5B-B5E7-C88AAE1853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F03279A-06CD-4CAC-ACDF-C63F93BEB092}"/>
              </a:ext>
            </a:extLst>
          </p:cNvPr>
          <p:cNvSpPr>
            <a:spLocks noGrp="1"/>
          </p:cNvSpPr>
          <p:nvPr>
            <p:ph type="dt" sz="half" idx="10"/>
          </p:nvPr>
        </p:nvSpPr>
        <p:spPr/>
        <p:txBody>
          <a:bodyPr/>
          <a:lstStyle/>
          <a:p>
            <a:fld id="{44BC9719-CAF1-405A-A507-BA4347076B79}" type="datetimeFigureOut">
              <a:rPr lang="nb-NO" smtClean="0"/>
              <a:t>02.02.2022</a:t>
            </a:fld>
            <a:endParaRPr lang="nb-NO"/>
          </a:p>
        </p:txBody>
      </p:sp>
      <p:sp>
        <p:nvSpPr>
          <p:cNvPr id="6" name="Plassholder for bunntekst 5">
            <a:extLst>
              <a:ext uri="{FF2B5EF4-FFF2-40B4-BE49-F238E27FC236}">
                <a16:creationId xmlns:a16="http://schemas.microsoft.com/office/drawing/2014/main" id="{B034FA16-4DCF-4075-BEC6-82AC6BCFD13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CAC3B81-B158-441B-A3BC-16A9493ABC03}"/>
              </a:ext>
            </a:extLst>
          </p:cNvPr>
          <p:cNvSpPr>
            <a:spLocks noGrp="1"/>
          </p:cNvSpPr>
          <p:nvPr>
            <p:ph type="sldNum" sz="quarter" idx="12"/>
          </p:nvPr>
        </p:nvSpPr>
        <p:spPr/>
        <p:txBody>
          <a:bodyPr/>
          <a:lstStyle/>
          <a:p>
            <a:fld id="{73027A34-78FF-4502-AAAC-F30DD3AAB24F}" type="slidenum">
              <a:rPr lang="nb-NO" smtClean="0"/>
              <a:t>‹#›</a:t>
            </a:fld>
            <a:endParaRPr lang="nb-NO"/>
          </a:p>
        </p:txBody>
      </p:sp>
    </p:spTree>
    <p:extLst>
      <p:ext uri="{BB962C8B-B14F-4D97-AF65-F5344CB8AC3E}">
        <p14:creationId xmlns:p14="http://schemas.microsoft.com/office/powerpoint/2010/main" val="3217845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46994EC-6FF6-42AC-B8B2-EB573AA773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BFA6C96-4690-4878-BF1D-EDB8082FB2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B0717F0-83BE-4F85-A372-6156D9B1C2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C9719-CAF1-405A-A507-BA4347076B79}" type="datetimeFigureOut">
              <a:rPr lang="nb-NO" smtClean="0"/>
              <a:t>02.02.2022</a:t>
            </a:fld>
            <a:endParaRPr lang="nb-NO"/>
          </a:p>
        </p:txBody>
      </p:sp>
      <p:sp>
        <p:nvSpPr>
          <p:cNvPr id="5" name="Plassholder for bunntekst 4">
            <a:extLst>
              <a:ext uri="{FF2B5EF4-FFF2-40B4-BE49-F238E27FC236}">
                <a16:creationId xmlns:a16="http://schemas.microsoft.com/office/drawing/2014/main" id="{1E42136B-3EED-45C6-803C-FF7915EF91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79FB8E66-9DFB-4FAF-891D-FAEF9F62B0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27A34-78FF-4502-AAAC-F30DD3AAB24F}" type="slidenum">
              <a:rPr lang="nb-NO" smtClean="0"/>
              <a:t>‹#›</a:t>
            </a:fld>
            <a:endParaRPr lang="nb-NO"/>
          </a:p>
        </p:txBody>
      </p:sp>
    </p:spTree>
    <p:extLst>
      <p:ext uri="{BB962C8B-B14F-4D97-AF65-F5344CB8AC3E}">
        <p14:creationId xmlns:p14="http://schemas.microsoft.com/office/powerpoint/2010/main" val="3855950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0CA924-A523-479B-8F7D-7D42AC848566}"/>
              </a:ext>
            </a:extLst>
          </p:cNvPr>
          <p:cNvSpPr>
            <a:spLocks noGrp="1"/>
          </p:cNvSpPr>
          <p:nvPr>
            <p:ph type="title"/>
          </p:nvPr>
        </p:nvSpPr>
        <p:spPr/>
        <p:txBody>
          <a:bodyPr>
            <a:normAutofit/>
          </a:bodyPr>
          <a:lstStyle/>
          <a:p>
            <a:r>
              <a:rPr lang="nb-NO" b="1" dirty="0"/>
              <a:t>Valgkomiteens presentasjon til </a:t>
            </a:r>
            <a:br>
              <a:rPr lang="nb-NO" b="1" dirty="0"/>
            </a:br>
            <a:r>
              <a:rPr lang="nb-NO" b="1"/>
              <a:t>Årsmøtet 2022Tønsberg </a:t>
            </a:r>
            <a:r>
              <a:rPr lang="nb-NO" b="1" dirty="0"/>
              <a:t>Dykkeklubb </a:t>
            </a:r>
          </a:p>
        </p:txBody>
      </p:sp>
      <p:sp>
        <p:nvSpPr>
          <p:cNvPr id="4" name="TekstSylinder 3">
            <a:extLst>
              <a:ext uri="{FF2B5EF4-FFF2-40B4-BE49-F238E27FC236}">
                <a16:creationId xmlns:a16="http://schemas.microsoft.com/office/drawing/2014/main" id="{5FC61D75-5D35-4B28-85A6-3CB4F30CDA87}"/>
              </a:ext>
            </a:extLst>
          </p:cNvPr>
          <p:cNvSpPr txBox="1"/>
          <p:nvPr/>
        </p:nvSpPr>
        <p:spPr>
          <a:xfrm>
            <a:off x="838200" y="1782467"/>
            <a:ext cx="4817409" cy="646331"/>
          </a:xfrm>
          <a:prstGeom prst="rect">
            <a:avLst/>
          </a:prstGeom>
          <a:noFill/>
        </p:spPr>
        <p:txBody>
          <a:bodyPr wrap="none" rtlCol="0">
            <a:spAutoFit/>
          </a:bodyPr>
          <a:lstStyle/>
          <a:p>
            <a:r>
              <a:rPr lang="nb-NO" dirty="0"/>
              <a:t>Dagens styre i Tønsberg Dykkeklubb: </a:t>
            </a:r>
          </a:p>
          <a:p>
            <a:r>
              <a:rPr lang="nb-NO" dirty="0"/>
              <a:t>De vervene som er til valg er merket lyseblått fyll.</a:t>
            </a:r>
          </a:p>
        </p:txBody>
      </p:sp>
      <p:graphicFrame>
        <p:nvGraphicFramePr>
          <p:cNvPr id="5" name="Diagram 4">
            <a:extLst>
              <a:ext uri="{FF2B5EF4-FFF2-40B4-BE49-F238E27FC236}">
                <a16:creationId xmlns:a16="http://schemas.microsoft.com/office/drawing/2014/main" id="{6AA27BC9-B004-4FB6-995F-6AC72E5A895A}"/>
              </a:ext>
            </a:extLst>
          </p:cNvPr>
          <p:cNvGraphicFramePr/>
          <p:nvPr>
            <p:extLst>
              <p:ext uri="{D42A27DB-BD31-4B8C-83A1-F6EECF244321}">
                <p14:modId xmlns:p14="http://schemas.microsoft.com/office/powerpoint/2010/main" val="1236164583"/>
              </p:ext>
            </p:extLst>
          </p:nvPr>
        </p:nvGraphicFramePr>
        <p:xfrm>
          <a:off x="246668" y="2520577"/>
          <a:ext cx="11698663" cy="4062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08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4A7E6D5-077E-4A7E-9CD6-2C44FE930B67}"/>
              </a:ext>
            </a:extLst>
          </p:cNvPr>
          <p:cNvPicPr>
            <a:picLocks noChangeAspect="1"/>
          </p:cNvPicPr>
          <p:nvPr/>
        </p:nvPicPr>
        <p:blipFill>
          <a:blip r:embed="rId2"/>
          <a:stretch>
            <a:fillRect/>
          </a:stretch>
        </p:blipFill>
        <p:spPr>
          <a:xfrm>
            <a:off x="32171" y="0"/>
            <a:ext cx="12127657" cy="6858000"/>
          </a:xfrm>
          <a:prstGeom prst="rect">
            <a:avLst/>
          </a:prstGeom>
        </p:spPr>
      </p:pic>
    </p:spTree>
    <p:extLst>
      <p:ext uri="{BB962C8B-B14F-4D97-AF65-F5344CB8AC3E}">
        <p14:creationId xmlns:p14="http://schemas.microsoft.com/office/powerpoint/2010/main" val="481188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7421ECA1-AE66-474B-84E0-DC3015BF92C3}"/>
              </a:ext>
            </a:extLst>
          </p:cNvPr>
          <p:cNvPicPr>
            <a:picLocks noChangeAspect="1"/>
          </p:cNvPicPr>
          <p:nvPr/>
        </p:nvPicPr>
        <p:blipFill>
          <a:blip r:embed="rId2"/>
          <a:stretch>
            <a:fillRect/>
          </a:stretch>
        </p:blipFill>
        <p:spPr>
          <a:xfrm>
            <a:off x="0" y="6757"/>
            <a:ext cx="12192000" cy="6844486"/>
          </a:xfrm>
          <a:prstGeom prst="rect">
            <a:avLst/>
          </a:prstGeom>
        </p:spPr>
      </p:pic>
    </p:spTree>
    <p:extLst>
      <p:ext uri="{BB962C8B-B14F-4D97-AF65-F5344CB8AC3E}">
        <p14:creationId xmlns:p14="http://schemas.microsoft.com/office/powerpoint/2010/main" val="3606988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lassholder for innhold 3">
            <a:extLst>
              <a:ext uri="{FF2B5EF4-FFF2-40B4-BE49-F238E27FC236}">
                <a16:creationId xmlns:a16="http://schemas.microsoft.com/office/drawing/2014/main" id="{EFF3A873-184B-49B7-A125-DB3E08722EBA}"/>
              </a:ext>
            </a:extLst>
          </p:cNvPr>
          <p:cNvPicPr>
            <a:picLocks noGrp="1" noChangeAspect="1"/>
          </p:cNvPicPr>
          <p:nvPr>
            <p:ph idx="1"/>
          </p:nvPr>
        </p:nvPicPr>
        <p:blipFill rotWithShape="1">
          <a:blip r:embed="rId2"/>
          <a:srcRect r="9316" b="-1"/>
          <a:stretch/>
        </p:blipFill>
        <p:spPr>
          <a:xfrm>
            <a:off x="20" y="1282"/>
            <a:ext cx="12191980" cy="6856718"/>
          </a:xfrm>
          <a:prstGeom prst="rect">
            <a:avLst/>
          </a:prstGeom>
        </p:spPr>
      </p:pic>
    </p:spTree>
    <p:extLst>
      <p:ext uri="{BB962C8B-B14F-4D97-AF65-F5344CB8AC3E}">
        <p14:creationId xmlns:p14="http://schemas.microsoft.com/office/powerpoint/2010/main" val="19893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EB5B2E9-597B-42B9-BF06-5D1B80AAFF75}"/>
              </a:ext>
            </a:extLst>
          </p:cNvPr>
          <p:cNvPicPr>
            <a:picLocks noChangeAspect="1"/>
          </p:cNvPicPr>
          <p:nvPr/>
        </p:nvPicPr>
        <p:blipFill>
          <a:blip r:embed="rId2"/>
          <a:stretch>
            <a:fillRect/>
          </a:stretch>
        </p:blipFill>
        <p:spPr>
          <a:xfrm>
            <a:off x="0" y="779"/>
            <a:ext cx="12192000" cy="6856442"/>
          </a:xfrm>
          <a:prstGeom prst="rect">
            <a:avLst/>
          </a:prstGeom>
        </p:spPr>
      </p:pic>
    </p:spTree>
    <p:extLst>
      <p:ext uri="{BB962C8B-B14F-4D97-AF65-F5344CB8AC3E}">
        <p14:creationId xmlns:p14="http://schemas.microsoft.com/office/powerpoint/2010/main" val="3223398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0CA924-A523-479B-8F7D-7D42AC848566}"/>
              </a:ext>
            </a:extLst>
          </p:cNvPr>
          <p:cNvSpPr>
            <a:spLocks noGrp="1"/>
          </p:cNvSpPr>
          <p:nvPr>
            <p:ph type="title"/>
          </p:nvPr>
        </p:nvSpPr>
        <p:spPr/>
        <p:txBody>
          <a:bodyPr>
            <a:normAutofit/>
          </a:bodyPr>
          <a:lstStyle/>
          <a:p>
            <a:r>
              <a:rPr lang="nb-NO" b="1" dirty="0"/>
              <a:t>Valgkomiteens innstilling til nye medlemmer og verv til styret i Tønsberg Dykkeklubb </a:t>
            </a:r>
          </a:p>
        </p:txBody>
      </p:sp>
      <p:sp>
        <p:nvSpPr>
          <p:cNvPr id="4" name="TekstSylinder 3">
            <a:extLst>
              <a:ext uri="{FF2B5EF4-FFF2-40B4-BE49-F238E27FC236}">
                <a16:creationId xmlns:a16="http://schemas.microsoft.com/office/drawing/2014/main" id="{5FC61D75-5D35-4B28-85A6-3CB4F30CDA87}"/>
              </a:ext>
            </a:extLst>
          </p:cNvPr>
          <p:cNvSpPr txBox="1"/>
          <p:nvPr/>
        </p:nvSpPr>
        <p:spPr>
          <a:xfrm>
            <a:off x="750518" y="1967133"/>
            <a:ext cx="10571484" cy="369332"/>
          </a:xfrm>
          <a:prstGeom prst="rect">
            <a:avLst/>
          </a:prstGeom>
          <a:noFill/>
        </p:spPr>
        <p:txBody>
          <a:bodyPr wrap="none" rtlCol="0">
            <a:spAutoFit/>
          </a:bodyPr>
          <a:lstStyle/>
          <a:p>
            <a:r>
              <a:rPr lang="nb-NO" dirty="0"/>
              <a:t>Valgkomiteens forslag er her satt i med blått fyll og de vervene som ikke står til valg er tonet ned til lyseblått.</a:t>
            </a:r>
          </a:p>
        </p:txBody>
      </p:sp>
      <p:graphicFrame>
        <p:nvGraphicFramePr>
          <p:cNvPr id="6" name="Diagram 5">
            <a:extLst>
              <a:ext uri="{FF2B5EF4-FFF2-40B4-BE49-F238E27FC236}">
                <a16:creationId xmlns:a16="http://schemas.microsoft.com/office/drawing/2014/main" id="{62918643-1907-4A7A-944C-3626C9102F3E}"/>
              </a:ext>
            </a:extLst>
          </p:cNvPr>
          <p:cNvGraphicFramePr/>
          <p:nvPr>
            <p:extLst>
              <p:ext uri="{D42A27DB-BD31-4B8C-83A1-F6EECF244321}">
                <p14:modId xmlns:p14="http://schemas.microsoft.com/office/powerpoint/2010/main" val="3298735472"/>
              </p:ext>
            </p:extLst>
          </p:nvPr>
        </p:nvGraphicFramePr>
        <p:xfrm>
          <a:off x="246668" y="2520577"/>
          <a:ext cx="11698663" cy="4062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4196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E27732F-535C-4A28-8DBA-FFDB4E5BC7CA}"/>
              </a:ext>
            </a:extLst>
          </p:cNvPr>
          <p:cNvGraphicFramePr/>
          <p:nvPr>
            <p:extLst>
              <p:ext uri="{D42A27DB-BD31-4B8C-83A1-F6EECF244321}">
                <p14:modId xmlns:p14="http://schemas.microsoft.com/office/powerpoint/2010/main" val="1992273993"/>
              </p:ext>
            </p:extLst>
          </p:nvPr>
        </p:nvGraphicFramePr>
        <p:xfrm>
          <a:off x="273377" y="2612911"/>
          <a:ext cx="11698663" cy="4062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kstSylinder 6">
            <a:extLst>
              <a:ext uri="{FF2B5EF4-FFF2-40B4-BE49-F238E27FC236}">
                <a16:creationId xmlns:a16="http://schemas.microsoft.com/office/drawing/2014/main" id="{F5EAC20F-CBE5-43DD-BE71-8945A7A17C3C}"/>
              </a:ext>
            </a:extLst>
          </p:cNvPr>
          <p:cNvSpPr txBox="1"/>
          <p:nvPr/>
        </p:nvSpPr>
        <p:spPr>
          <a:xfrm>
            <a:off x="571828" y="503020"/>
            <a:ext cx="10301346" cy="769441"/>
          </a:xfrm>
          <a:prstGeom prst="rect">
            <a:avLst/>
          </a:prstGeom>
          <a:noFill/>
        </p:spPr>
        <p:txBody>
          <a:bodyPr wrap="none" rtlCol="0">
            <a:spAutoFit/>
          </a:bodyPr>
          <a:lstStyle/>
          <a:p>
            <a:r>
              <a:rPr lang="nb-NO" sz="4400" b="1" dirty="0">
                <a:latin typeface="+mj-lt"/>
              </a:rPr>
              <a:t>Dagens kontrollutvalg i Tønsberg Dykkeklubb: </a:t>
            </a:r>
          </a:p>
        </p:txBody>
      </p:sp>
      <p:graphicFrame>
        <p:nvGraphicFramePr>
          <p:cNvPr id="5" name="Diagram 4">
            <a:extLst>
              <a:ext uri="{FF2B5EF4-FFF2-40B4-BE49-F238E27FC236}">
                <a16:creationId xmlns:a16="http://schemas.microsoft.com/office/drawing/2014/main" id="{3A8CE582-BA86-4450-908A-F90E24B64DD3}"/>
              </a:ext>
            </a:extLst>
          </p:cNvPr>
          <p:cNvGraphicFramePr/>
          <p:nvPr>
            <p:extLst>
              <p:ext uri="{D42A27DB-BD31-4B8C-83A1-F6EECF244321}">
                <p14:modId xmlns:p14="http://schemas.microsoft.com/office/powerpoint/2010/main" val="2283264686"/>
              </p:ext>
            </p:extLst>
          </p:nvPr>
        </p:nvGraphicFramePr>
        <p:xfrm>
          <a:off x="2308257" y="2612911"/>
          <a:ext cx="7575486" cy="30808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78032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1861AC98-793B-425C-AF91-800ED51CBB5E}"/>
              </a:ext>
            </a:extLst>
          </p:cNvPr>
          <p:cNvGraphicFramePr/>
          <p:nvPr>
            <p:extLst>
              <p:ext uri="{D42A27DB-BD31-4B8C-83A1-F6EECF244321}">
                <p14:modId xmlns:p14="http://schemas.microsoft.com/office/powerpoint/2010/main" val="1732439522"/>
              </p:ext>
            </p:extLst>
          </p:nvPr>
        </p:nvGraphicFramePr>
        <p:xfrm>
          <a:off x="2308257" y="2613185"/>
          <a:ext cx="7575486" cy="3080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kstSylinder 6">
            <a:extLst>
              <a:ext uri="{FF2B5EF4-FFF2-40B4-BE49-F238E27FC236}">
                <a16:creationId xmlns:a16="http://schemas.microsoft.com/office/drawing/2014/main" id="{F5EAC20F-CBE5-43DD-BE71-8945A7A17C3C}"/>
              </a:ext>
            </a:extLst>
          </p:cNvPr>
          <p:cNvSpPr txBox="1"/>
          <p:nvPr/>
        </p:nvSpPr>
        <p:spPr>
          <a:xfrm>
            <a:off x="694177" y="512196"/>
            <a:ext cx="11218189" cy="1877437"/>
          </a:xfrm>
          <a:prstGeom prst="rect">
            <a:avLst/>
          </a:prstGeom>
          <a:noFill/>
        </p:spPr>
        <p:txBody>
          <a:bodyPr wrap="square" rtlCol="0">
            <a:spAutoFit/>
          </a:bodyPr>
          <a:lstStyle/>
          <a:p>
            <a:r>
              <a:rPr lang="nb-NO" sz="4400" b="1" dirty="0">
                <a:latin typeface="+mj-lt"/>
              </a:rPr>
              <a:t>Innstilling til kontrollutvalg i Tønsberg Dykkeklubb:</a:t>
            </a:r>
          </a:p>
          <a:p>
            <a:r>
              <a:rPr lang="nb-NO" sz="2400" dirty="0"/>
              <a:t>Ingen endring er foreslått</a:t>
            </a:r>
          </a:p>
          <a:p>
            <a:r>
              <a:rPr lang="nb-NO" sz="4400" b="1" dirty="0">
                <a:latin typeface="+mj-lt"/>
              </a:rPr>
              <a:t> </a:t>
            </a:r>
          </a:p>
        </p:txBody>
      </p:sp>
    </p:spTree>
    <p:extLst>
      <p:ext uri="{BB962C8B-B14F-4D97-AF65-F5344CB8AC3E}">
        <p14:creationId xmlns:p14="http://schemas.microsoft.com/office/powerpoint/2010/main" val="2840786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c 11">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tel 1">
            <a:extLst>
              <a:ext uri="{FF2B5EF4-FFF2-40B4-BE49-F238E27FC236}">
                <a16:creationId xmlns:a16="http://schemas.microsoft.com/office/drawing/2014/main" id="{C0A10C2D-BD5B-46B6-98CF-751DA9FB974B}"/>
              </a:ext>
            </a:extLst>
          </p:cNvPr>
          <p:cNvSpPr>
            <a:spLocks noGrp="1"/>
          </p:cNvSpPr>
          <p:nvPr>
            <p:ph type="title"/>
          </p:nvPr>
        </p:nvSpPr>
        <p:spPr>
          <a:xfrm>
            <a:off x="4184542" y="486184"/>
            <a:ext cx="7363990" cy="1325563"/>
          </a:xfrm>
        </p:spPr>
        <p:txBody>
          <a:bodyPr>
            <a:normAutofit/>
          </a:bodyPr>
          <a:lstStyle/>
          <a:p>
            <a:r>
              <a:rPr lang="nb-NO" b="1"/>
              <a:t>Presentasjon av forslag til </a:t>
            </a:r>
            <a:br>
              <a:rPr lang="nb-NO"/>
            </a:br>
            <a:r>
              <a:rPr lang="nb-NO"/>
              <a:t>		</a:t>
            </a:r>
            <a:r>
              <a:rPr lang="nb-NO" b="1"/>
              <a:t>Nestleder</a:t>
            </a:r>
            <a:endParaRPr lang="nb-NO" b="1" dirty="0"/>
          </a:p>
        </p:txBody>
      </p:sp>
      <p:sp>
        <p:nvSpPr>
          <p:cNvPr id="3" name="Plassholder for innhold 2">
            <a:extLst>
              <a:ext uri="{FF2B5EF4-FFF2-40B4-BE49-F238E27FC236}">
                <a16:creationId xmlns:a16="http://schemas.microsoft.com/office/drawing/2014/main" id="{8342E797-993E-4CA1-ADAD-E3CD9FB984B2}"/>
              </a:ext>
            </a:extLst>
          </p:cNvPr>
          <p:cNvSpPr>
            <a:spLocks noGrp="1"/>
          </p:cNvSpPr>
          <p:nvPr>
            <p:ph idx="1"/>
          </p:nvPr>
        </p:nvSpPr>
        <p:spPr>
          <a:xfrm>
            <a:off x="3301139" y="1938528"/>
            <a:ext cx="8890861" cy="5081427"/>
          </a:xfrm>
        </p:spPr>
        <p:txBody>
          <a:bodyPr>
            <a:normAutofit fontScale="92500" lnSpcReduction="10000"/>
          </a:bodyPr>
          <a:lstStyle/>
          <a:p>
            <a:pPr marL="0" indent="0">
              <a:buNone/>
            </a:pPr>
            <a:r>
              <a:rPr lang="nb-NO" dirty="0">
                <a:solidFill>
                  <a:srgbClr val="000000"/>
                </a:solidFill>
                <a:effectLst/>
                <a:latin typeface="Calibri" panose="020F0502020204030204" pitchFamily="34" charset="0"/>
                <a:ea typeface="Times New Roman" panose="02020603050405020304" pitchFamily="18" charset="0"/>
              </a:rPr>
              <a:t>Grit Barka er </a:t>
            </a:r>
            <a:r>
              <a:rPr lang="nb-NO" dirty="0" err="1">
                <a:solidFill>
                  <a:srgbClr val="000000"/>
                </a:solidFill>
                <a:effectLst/>
                <a:latin typeface="Calibri" panose="020F0502020204030204" pitchFamily="34" charset="0"/>
                <a:ea typeface="Times New Roman" panose="02020603050405020304" pitchFamily="18" charset="0"/>
              </a:rPr>
              <a:t>pt</a:t>
            </a:r>
            <a:r>
              <a:rPr lang="nb-NO" dirty="0">
                <a:solidFill>
                  <a:srgbClr val="000000"/>
                </a:solidFill>
                <a:effectLst/>
                <a:latin typeface="Calibri" panose="020F0502020204030204" pitchFamily="34" charset="0"/>
                <a:ea typeface="Times New Roman" panose="02020603050405020304" pitchFamily="18" charset="0"/>
              </a:rPr>
              <a:t> nestleder i klubben og ønsker å fortsette med dette. Hun tok dykkerlappen i 2013 og har siden det gjennomsnittlig over 100 dykk året! Altså en meget aktiv dykker vi prater om her. Og kunne ha sagt mye om henne. Men her er litt info.</a:t>
            </a:r>
            <a:br>
              <a:rPr lang="nb-NO" dirty="0">
                <a:solidFill>
                  <a:srgbClr val="000000"/>
                </a:solidFill>
                <a:effectLst/>
                <a:latin typeface="Calibri" panose="020F0502020204030204" pitchFamily="34" charset="0"/>
                <a:ea typeface="Times New Roman" panose="02020603050405020304" pitchFamily="18" charset="0"/>
              </a:rPr>
            </a:br>
            <a:r>
              <a:rPr lang="nb-NO" dirty="0">
                <a:solidFill>
                  <a:srgbClr val="000000"/>
                </a:solidFill>
                <a:effectLst/>
                <a:latin typeface="Calibri" panose="020F0502020204030204" pitchFamily="34" charset="0"/>
                <a:ea typeface="Times New Roman" panose="02020603050405020304" pitchFamily="18" charset="0"/>
              </a:rPr>
              <a:t>Grit er 52år. er gift me</a:t>
            </a:r>
            <a:r>
              <a:rPr lang="nb-NO" dirty="0">
                <a:solidFill>
                  <a:srgbClr val="000000"/>
                </a:solidFill>
                <a:latin typeface="Calibri" panose="020F0502020204030204" pitchFamily="34" charset="0"/>
                <a:ea typeface="Times New Roman" panose="02020603050405020304" pitchFamily="18" charset="0"/>
              </a:rPr>
              <a:t>d Stian, er tysk og flyttet til Norge i 2005. Jobber i dag som kjøkkensjef i Tønsberg Kommune.</a:t>
            </a:r>
            <a:br>
              <a:rPr lang="nb-NO" dirty="0">
                <a:solidFill>
                  <a:srgbClr val="000000"/>
                </a:solidFill>
                <a:latin typeface="Calibri" panose="020F0502020204030204" pitchFamily="34" charset="0"/>
                <a:ea typeface="Times New Roman" panose="02020603050405020304" pitchFamily="18" charset="0"/>
              </a:rPr>
            </a:br>
            <a:r>
              <a:rPr lang="nb-NO" dirty="0">
                <a:solidFill>
                  <a:srgbClr val="000000"/>
                </a:solidFill>
                <a:latin typeface="Calibri" panose="020F0502020204030204" pitchFamily="34" charset="0"/>
                <a:ea typeface="Times New Roman" panose="02020603050405020304" pitchFamily="18" charset="0"/>
              </a:rPr>
              <a:t>Grit er en utrolig pådriver i klubben. </a:t>
            </a:r>
            <a:br>
              <a:rPr lang="nb-NO" dirty="0">
                <a:solidFill>
                  <a:srgbClr val="000000"/>
                </a:solidFill>
                <a:latin typeface="Calibri" panose="020F0502020204030204" pitchFamily="34" charset="0"/>
                <a:ea typeface="Times New Roman" panose="02020603050405020304" pitchFamily="18" charset="0"/>
              </a:rPr>
            </a:br>
            <a:r>
              <a:rPr lang="nb-NO" dirty="0">
                <a:solidFill>
                  <a:srgbClr val="000000"/>
                </a:solidFill>
                <a:latin typeface="Calibri" panose="020F0502020204030204" pitchFamily="34" charset="0"/>
                <a:ea typeface="Times New Roman" panose="02020603050405020304" pitchFamily="18" charset="0"/>
              </a:rPr>
              <a:t>Hun er med på å arrangere ryddeaksjoner, dykketurer, klubbkvelder og fester (og </a:t>
            </a:r>
            <a:r>
              <a:rPr lang="nb-NO" dirty="0" err="1">
                <a:solidFill>
                  <a:srgbClr val="000000"/>
                </a:solidFill>
                <a:latin typeface="Calibri" panose="020F0502020204030204" pitchFamily="34" charset="0"/>
                <a:ea typeface="Times New Roman" panose="02020603050405020304" pitchFamily="18" charset="0"/>
              </a:rPr>
              <a:t>myyye</a:t>
            </a:r>
            <a:r>
              <a:rPr lang="nb-NO" dirty="0">
                <a:solidFill>
                  <a:srgbClr val="000000"/>
                </a:solidFill>
                <a:latin typeface="Calibri" panose="020F0502020204030204" pitchFamily="34" charset="0"/>
                <a:ea typeface="Times New Roman" panose="02020603050405020304" pitchFamily="18" charset="0"/>
              </a:rPr>
              <a:t> mer). Du ser henne helst med kamera under vann, der hun tar bilder av </a:t>
            </a:r>
            <a:r>
              <a:rPr lang="nb-NO" dirty="0" err="1">
                <a:solidFill>
                  <a:srgbClr val="000000"/>
                </a:solidFill>
                <a:latin typeface="Calibri" panose="020F0502020204030204" pitchFamily="34" charset="0"/>
                <a:ea typeface="Times New Roman" panose="02020603050405020304" pitchFamily="18" charset="0"/>
              </a:rPr>
              <a:t>macrolivet</a:t>
            </a:r>
            <a:r>
              <a:rPr lang="nb-NO">
                <a:solidFill>
                  <a:srgbClr val="000000"/>
                </a:solidFill>
                <a:latin typeface="Calibri" panose="020F0502020204030204" pitchFamily="34" charset="0"/>
                <a:ea typeface="Times New Roman" panose="02020603050405020304" pitchFamily="18" charset="0"/>
              </a:rPr>
              <a:t> som vi </a:t>
            </a:r>
            <a:r>
              <a:rPr lang="nb-NO" dirty="0">
                <a:solidFill>
                  <a:srgbClr val="000000"/>
                </a:solidFill>
                <a:latin typeface="Calibri" panose="020F0502020204030204" pitchFamily="34" charset="0"/>
                <a:ea typeface="Times New Roman" panose="02020603050405020304" pitchFamily="18" charset="0"/>
              </a:rPr>
              <a:t>andre sjelden ser. </a:t>
            </a:r>
            <a:br>
              <a:rPr lang="nb-NO" dirty="0">
                <a:solidFill>
                  <a:srgbClr val="000000"/>
                </a:solidFill>
                <a:latin typeface="Calibri" panose="020F0502020204030204" pitchFamily="34" charset="0"/>
                <a:ea typeface="Times New Roman" panose="02020603050405020304" pitchFamily="18" charset="0"/>
              </a:rPr>
            </a:br>
            <a:r>
              <a:rPr lang="nb-NO" dirty="0">
                <a:solidFill>
                  <a:srgbClr val="000000"/>
                </a:solidFill>
                <a:latin typeface="Calibri" panose="020F0502020204030204" pitchFamily="34" charset="0"/>
                <a:ea typeface="Times New Roman" panose="02020603050405020304" pitchFamily="18" charset="0"/>
              </a:rPr>
              <a:t>Dykkingen bruker hun for å «lade batteriene» og elsker den vektløse følelsen. Å være under vann er generelt en fantastisk opplevelse.</a:t>
            </a:r>
            <a:r>
              <a:rPr lang="nb-NO" sz="1800" dirty="0">
                <a:solidFill>
                  <a:srgbClr val="000000"/>
                </a:solidFill>
                <a:effectLst/>
                <a:latin typeface="Calibri" panose="020F0502020204030204" pitchFamily="34" charset="0"/>
                <a:ea typeface="Times New Roman" panose="02020603050405020304" pitchFamily="18" charset="0"/>
              </a:rPr>
              <a:t> </a:t>
            </a:r>
            <a:endParaRPr lang="nb-NO" sz="1800" dirty="0">
              <a:effectLst/>
              <a:latin typeface="Calibri" panose="020F0502020204030204" pitchFamily="34" charset="0"/>
              <a:ea typeface="Calibri" panose="020F0502020204030204" pitchFamily="34" charset="0"/>
            </a:endParaRPr>
          </a:p>
          <a:p>
            <a:pPr marL="0" indent="0">
              <a:buNone/>
            </a:pPr>
            <a:endParaRPr lang="nb-NO" sz="2000" dirty="0"/>
          </a:p>
        </p:txBody>
      </p:sp>
      <p:pic>
        <p:nvPicPr>
          <p:cNvPr id="5" name="Bilde 4" descr="Et bilde som inneholder vann, utendørs, himmel, mann&#10;&#10;Automatisk generert beskrivelse">
            <a:extLst>
              <a:ext uri="{FF2B5EF4-FFF2-40B4-BE49-F238E27FC236}">
                <a16:creationId xmlns:a16="http://schemas.microsoft.com/office/drawing/2014/main" id="{40046BE5-3906-4F71-AB9A-2E6EB58C2EB1}"/>
              </a:ext>
            </a:extLst>
          </p:cNvPr>
          <p:cNvPicPr>
            <a:picLocks noChangeAspect="1"/>
          </p:cNvPicPr>
          <p:nvPr/>
        </p:nvPicPr>
        <p:blipFill rotWithShape="1">
          <a:blip r:embed="rId2">
            <a:extLst>
              <a:ext uri="{28A0092B-C50C-407E-A947-70E740481C1C}">
                <a14:useLocalDpi xmlns:a14="http://schemas.microsoft.com/office/drawing/2010/main" val="0"/>
              </a:ext>
            </a:extLst>
          </a:blip>
          <a:srcRect l="5809" t="28267" r="10032" b="29503"/>
          <a:stretch/>
        </p:blipFill>
        <p:spPr>
          <a:xfrm>
            <a:off x="154306" y="1263513"/>
            <a:ext cx="3171945" cy="2122138"/>
          </a:xfrm>
          <a:prstGeom prst="rect">
            <a:avLst/>
          </a:prstGeom>
        </p:spPr>
      </p:pic>
      <p:pic>
        <p:nvPicPr>
          <p:cNvPr id="9" name="Bilde 8" descr="Et bilde som inneholder utendørs, vann sport, sport, svømme&#10;&#10;Automatisk generert beskrivelse">
            <a:extLst>
              <a:ext uri="{FF2B5EF4-FFF2-40B4-BE49-F238E27FC236}">
                <a16:creationId xmlns:a16="http://schemas.microsoft.com/office/drawing/2014/main" id="{D0253849-757E-4C5C-A253-83CA82B44AF9}"/>
              </a:ext>
            </a:extLst>
          </p:cNvPr>
          <p:cNvPicPr>
            <a:picLocks noChangeAspect="1"/>
          </p:cNvPicPr>
          <p:nvPr/>
        </p:nvPicPr>
        <p:blipFill rotWithShape="1">
          <a:blip r:embed="rId3">
            <a:extLst>
              <a:ext uri="{28A0092B-C50C-407E-A947-70E740481C1C}">
                <a14:useLocalDpi xmlns:a14="http://schemas.microsoft.com/office/drawing/2010/main" val="0"/>
              </a:ext>
            </a:extLst>
          </a:blip>
          <a:srcRect l="24611" t="10497" r="16879" b="31519"/>
          <a:stretch/>
        </p:blipFill>
        <p:spPr>
          <a:xfrm>
            <a:off x="147323" y="3385651"/>
            <a:ext cx="3185912" cy="2367932"/>
          </a:xfrm>
          <a:prstGeom prst="rect">
            <a:avLst/>
          </a:prstGeom>
        </p:spPr>
      </p:pic>
    </p:spTree>
    <p:extLst>
      <p:ext uri="{BB962C8B-B14F-4D97-AF65-F5344CB8AC3E}">
        <p14:creationId xmlns:p14="http://schemas.microsoft.com/office/powerpoint/2010/main" val="2708541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91">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Arc 192">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tel 1">
            <a:extLst>
              <a:ext uri="{FF2B5EF4-FFF2-40B4-BE49-F238E27FC236}">
                <a16:creationId xmlns:a16="http://schemas.microsoft.com/office/drawing/2014/main" id="{97B3B73E-A11C-4746-958A-6FF3E36C5731}"/>
              </a:ext>
            </a:extLst>
          </p:cNvPr>
          <p:cNvSpPr>
            <a:spLocks noGrp="1"/>
          </p:cNvSpPr>
          <p:nvPr>
            <p:ph type="title"/>
          </p:nvPr>
        </p:nvSpPr>
        <p:spPr>
          <a:xfrm>
            <a:off x="4184542" y="486184"/>
            <a:ext cx="7363990" cy="1325563"/>
          </a:xfrm>
        </p:spPr>
        <p:txBody>
          <a:bodyPr>
            <a:normAutofit/>
          </a:bodyPr>
          <a:lstStyle/>
          <a:p>
            <a:r>
              <a:rPr lang="nb-NO" b="1" dirty="0"/>
              <a:t>Presentasjon av forslag til 			Sekretær</a:t>
            </a:r>
          </a:p>
        </p:txBody>
      </p:sp>
      <p:sp>
        <p:nvSpPr>
          <p:cNvPr id="1034" name="Content Placeholder 1035">
            <a:extLst>
              <a:ext uri="{FF2B5EF4-FFF2-40B4-BE49-F238E27FC236}">
                <a16:creationId xmlns:a16="http://schemas.microsoft.com/office/drawing/2014/main" id="{84630245-6F0C-46D5-B2C8-971B5468F18B}"/>
              </a:ext>
            </a:extLst>
          </p:cNvPr>
          <p:cNvSpPr>
            <a:spLocks noGrp="1"/>
          </p:cNvSpPr>
          <p:nvPr>
            <p:ph idx="1"/>
          </p:nvPr>
        </p:nvSpPr>
        <p:spPr>
          <a:xfrm>
            <a:off x="4184542" y="1570008"/>
            <a:ext cx="7736948" cy="5158596"/>
          </a:xfrm>
        </p:spPr>
        <p:txBody>
          <a:bodyPr>
            <a:normAutofit/>
          </a:bodyPr>
          <a:lstStyle/>
          <a:p>
            <a:pPr marL="0" indent="0">
              <a:buNone/>
            </a:pPr>
            <a:r>
              <a:rPr lang="nb-NO" dirty="0" err="1"/>
              <a:t>Aarstein</a:t>
            </a:r>
            <a:r>
              <a:rPr lang="nb-NO" dirty="0"/>
              <a:t> </a:t>
            </a:r>
            <a:r>
              <a:rPr lang="nb-NO" dirty="0" err="1"/>
              <a:t>Vigulf</a:t>
            </a:r>
            <a:r>
              <a:rPr lang="nb-NO" dirty="0"/>
              <a:t> har vært med i klubben i mange år.</a:t>
            </a:r>
            <a:br>
              <a:rPr lang="nb-NO" dirty="0"/>
            </a:br>
            <a:r>
              <a:rPr lang="nb-NO" dirty="0"/>
              <a:t>Og klubben har vært så heldig at han har engasjert seg til fordel for oss alle sammen. </a:t>
            </a:r>
            <a:br>
              <a:rPr lang="nb-NO" dirty="0"/>
            </a:br>
            <a:r>
              <a:rPr lang="nb-NO" dirty="0"/>
              <a:t>Han har sittet som sekretær og styremedlem i en årrekke. Har en utrolig kjennskap til lover, regler og forskrifter. Jeg vil legge til at han er også en utrolig dyktig båtfører med mye kunnskap om dykkeplasser. Han har også vært styremedlem i kretsen.</a:t>
            </a:r>
            <a:br>
              <a:rPr lang="nb-NO" dirty="0"/>
            </a:br>
            <a:br>
              <a:rPr lang="nb-NO" dirty="0"/>
            </a:br>
            <a:r>
              <a:rPr lang="nb-NO" dirty="0"/>
              <a:t>Kort sagt så er </a:t>
            </a:r>
            <a:r>
              <a:rPr lang="nb-NO" dirty="0" err="1"/>
              <a:t>Aarstein</a:t>
            </a:r>
            <a:r>
              <a:rPr lang="nb-NO" dirty="0"/>
              <a:t> en fantastisk resurs og person. Og vi er heldige som har han med oss.</a:t>
            </a:r>
            <a:br>
              <a:rPr lang="nb-NO" dirty="0"/>
            </a:br>
            <a:r>
              <a:rPr lang="nb-NO" dirty="0"/>
              <a:t>Han har også noen andre interesser, vil da trekke frem </a:t>
            </a:r>
            <a:r>
              <a:rPr lang="nb-NO" dirty="0" err="1"/>
              <a:t>Slalom</a:t>
            </a:r>
            <a:r>
              <a:rPr lang="nb-NO" dirty="0"/>
              <a:t>, flotte turer, og sang og musikk.</a:t>
            </a:r>
          </a:p>
          <a:p>
            <a:endParaRPr lang="en-US" sz="2200" dirty="0"/>
          </a:p>
        </p:txBody>
      </p:sp>
      <p:pic>
        <p:nvPicPr>
          <p:cNvPr id="7" name="Bilde 6" descr="Et bilde som inneholder person, himmel, utendørs, mann&#10;&#10;Automatisk generert beskrivelse">
            <a:extLst>
              <a:ext uri="{FF2B5EF4-FFF2-40B4-BE49-F238E27FC236}">
                <a16:creationId xmlns:a16="http://schemas.microsoft.com/office/drawing/2014/main" id="{010A6656-DCAF-4A8C-9188-7479545C4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8" y="598370"/>
            <a:ext cx="3131170" cy="3472752"/>
          </a:xfrm>
          <a:prstGeom prst="rect">
            <a:avLst/>
          </a:prstGeom>
        </p:spPr>
      </p:pic>
      <p:pic>
        <p:nvPicPr>
          <p:cNvPr id="8" name="Bilde 7" descr="Et bilde som inneholder utendørs, vann sport, svømme, sport&#10;&#10;Automatisk generert beskrivelse">
            <a:extLst>
              <a:ext uri="{FF2B5EF4-FFF2-40B4-BE49-F238E27FC236}">
                <a16:creationId xmlns:a16="http://schemas.microsoft.com/office/drawing/2014/main" id="{1BE4901F-B5F8-4292-9163-005F748BE9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15" y="4195353"/>
            <a:ext cx="4069027" cy="2016124"/>
          </a:xfrm>
          <a:prstGeom prst="rect">
            <a:avLst/>
          </a:prstGeom>
        </p:spPr>
      </p:pic>
    </p:spTree>
    <p:extLst>
      <p:ext uri="{BB962C8B-B14F-4D97-AF65-F5344CB8AC3E}">
        <p14:creationId xmlns:p14="http://schemas.microsoft.com/office/powerpoint/2010/main" val="3859933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91">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Arc 192">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tel 1">
            <a:extLst>
              <a:ext uri="{FF2B5EF4-FFF2-40B4-BE49-F238E27FC236}">
                <a16:creationId xmlns:a16="http://schemas.microsoft.com/office/drawing/2014/main" id="{97B3B73E-A11C-4746-958A-6FF3E36C5731}"/>
              </a:ext>
            </a:extLst>
          </p:cNvPr>
          <p:cNvSpPr>
            <a:spLocks noGrp="1"/>
          </p:cNvSpPr>
          <p:nvPr>
            <p:ph type="title"/>
          </p:nvPr>
        </p:nvSpPr>
        <p:spPr>
          <a:xfrm>
            <a:off x="4184542" y="486184"/>
            <a:ext cx="7363990" cy="1325563"/>
          </a:xfrm>
        </p:spPr>
        <p:txBody>
          <a:bodyPr>
            <a:normAutofit/>
          </a:bodyPr>
          <a:lstStyle/>
          <a:p>
            <a:r>
              <a:rPr lang="nb-NO" b="1" dirty="0"/>
              <a:t>Presentasjon av forslag til </a:t>
            </a:r>
            <a:br>
              <a:rPr lang="nb-NO" b="1" dirty="0"/>
            </a:br>
            <a:r>
              <a:rPr lang="nb-NO" b="1" dirty="0"/>
              <a:t>		Styremedlem</a:t>
            </a:r>
          </a:p>
        </p:txBody>
      </p:sp>
      <p:pic>
        <p:nvPicPr>
          <p:cNvPr id="11" name="Plassholder for innhold 10" descr="Et bilde som inneholder utendørs, himmel, vann, person&#10;&#10;Automatisk generert beskrivelse">
            <a:extLst>
              <a:ext uri="{FF2B5EF4-FFF2-40B4-BE49-F238E27FC236}">
                <a16:creationId xmlns:a16="http://schemas.microsoft.com/office/drawing/2014/main" id="{97B2DB8B-5DAF-4863-9B17-847CF5A54BB3}"/>
              </a:ext>
            </a:extLst>
          </p:cNvPr>
          <p:cNvPicPr>
            <a:picLocks noChangeAspect="1"/>
          </p:cNvPicPr>
          <p:nvPr/>
        </p:nvPicPr>
        <p:blipFill rotWithShape="1">
          <a:blip r:embed="rId2">
            <a:extLst>
              <a:ext uri="{28A0092B-C50C-407E-A947-70E740481C1C}">
                <a14:useLocalDpi xmlns:a14="http://schemas.microsoft.com/office/drawing/2010/main" val="0"/>
              </a:ext>
            </a:extLst>
          </a:blip>
          <a:srcRect r="-3" b="-3"/>
          <a:stretch/>
        </p:blipFill>
        <p:spPr>
          <a:xfrm>
            <a:off x="581526" y="258142"/>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1032" name="Picture 8">
            <a:extLst>
              <a:ext uri="{FF2B5EF4-FFF2-40B4-BE49-F238E27FC236}">
                <a16:creationId xmlns:a16="http://schemas.microsoft.com/office/drawing/2014/main" id="{919DDAEE-6F7C-4F41-B900-62475CED70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00" r="89" b="-3"/>
          <a:stretch/>
        </p:blipFill>
        <p:spPr bwMode="auto">
          <a:xfrm>
            <a:off x="581526" y="3486449"/>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extLst>
            <a:ext uri="{909E8E84-426E-40DD-AFC4-6F175D3DCCD1}">
              <a14:hiddenFill xmlns:a14="http://schemas.microsoft.com/office/drawing/2010/main">
                <a:solidFill>
                  <a:srgbClr val="FFFFFF"/>
                </a:solidFill>
              </a14:hiddenFill>
            </a:ext>
          </a:extLst>
        </p:spPr>
      </p:pic>
      <p:sp>
        <p:nvSpPr>
          <p:cNvPr id="1034" name="Content Placeholder 1035">
            <a:extLst>
              <a:ext uri="{FF2B5EF4-FFF2-40B4-BE49-F238E27FC236}">
                <a16:creationId xmlns:a16="http://schemas.microsoft.com/office/drawing/2014/main" id="{84630245-6F0C-46D5-B2C8-971B5468F18B}"/>
              </a:ext>
            </a:extLst>
          </p:cNvPr>
          <p:cNvSpPr>
            <a:spLocks noGrp="1"/>
          </p:cNvSpPr>
          <p:nvPr>
            <p:ph idx="1"/>
          </p:nvPr>
        </p:nvSpPr>
        <p:spPr>
          <a:xfrm>
            <a:off x="4184542" y="1946684"/>
            <a:ext cx="8007458" cy="4351338"/>
          </a:xfrm>
        </p:spPr>
        <p:txBody>
          <a:bodyPr>
            <a:normAutofit fontScale="77500" lnSpcReduction="20000"/>
          </a:bodyPr>
          <a:lstStyle/>
          <a:p>
            <a:pPr marL="0" indent="0">
              <a:buNone/>
            </a:pPr>
            <a:r>
              <a:rPr lang="nb-NO" sz="3400" dirty="0"/>
              <a:t>Thomas Vandbakk. </a:t>
            </a:r>
            <a:br>
              <a:rPr lang="nb-NO" sz="3400" dirty="0"/>
            </a:br>
            <a:r>
              <a:rPr lang="nb-NO" sz="3400" dirty="0"/>
              <a:t>Han startet med dykking for 3 år siden, og </a:t>
            </a:r>
            <a:br>
              <a:rPr lang="nb-NO" sz="3400" dirty="0"/>
            </a:br>
            <a:r>
              <a:rPr lang="nb-NO" sz="3400" dirty="0"/>
              <a:t>har 120 dykk i denne perioden, det blir bare bedre og bedre... </a:t>
            </a:r>
            <a:br>
              <a:rPr lang="nb-NO" sz="3400" dirty="0"/>
            </a:br>
            <a:r>
              <a:rPr lang="nb-NO" sz="3400" dirty="0"/>
              <a:t>TDK er en privilegert </a:t>
            </a:r>
            <a:r>
              <a:rPr lang="nb-NO" sz="3400" dirty="0" err="1"/>
              <a:t>dykkeklubb</a:t>
            </a:r>
            <a:r>
              <a:rPr lang="nb-NO" sz="3400" dirty="0"/>
              <a:t>, med mange flotte dykkesteder! Velorganisert og ryddig økonomi, og ressurssterke medlemmer. </a:t>
            </a:r>
            <a:br>
              <a:rPr lang="nb-NO" sz="3400" dirty="0"/>
            </a:br>
            <a:r>
              <a:rPr lang="nb-NO" sz="3400" dirty="0"/>
              <a:t>Han synes at det er litt for liten aktivitet i klubben. </a:t>
            </a:r>
            <a:br>
              <a:rPr lang="nb-NO" sz="3400" dirty="0"/>
            </a:br>
            <a:r>
              <a:rPr lang="nb-NO" sz="3400" dirty="0"/>
              <a:t>Det må legges opp til faste ukentlige dykketurer hvor alle i god tid kan være sikre på at det blir noe av. </a:t>
            </a:r>
            <a:br>
              <a:rPr lang="nb-NO" sz="3400" dirty="0"/>
            </a:br>
            <a:br>
              <a:rPr lang="nb-NO" sz="3400" dirty="0"/>
            </a:br>
            <a:r>
              <a:rPr lang="nb-NO" sz="3400" dirty="0"/>
              <a:t>Kort sagt; ryddig ledelse og økonomi, øke aktivitetsnivået ved å lage et forpliktende program for dykkeaktiviteten, fortsette fine tiltak som miljøaksjoner /rydding av havner og fellesturer.</a:t>
            </a:r>
          </a:p>
        </p:txBody>
      </p:sp>
    </p:spTree>
    <p:extLst>
      <p:ext uri="{BB962C8B-B14F-4D97-AF65-F5344CB8AC3E}">
        <p14:creationId xmlns:p14="http://schemas.microsoft.com/office/powerpoint/2010/main" val="2346322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rc 75">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tel 1">
            <a:extLst>
              <a:ext uri="{FF2B5EF4-FFF2-40B4-BE49-F238E27FC236}">
                <a16:creationId xmlns:a16="http://schemas.microsoft.com/office/drawing/2014/main" id="{EC278551-B869-4F35-A27A-A45C3EE1DAFD}"/>
              </a:ext>
            </a:extLst>
          </p:cNvPr>
          <p:cNvSpPr>
            <a:spLocks noGrp="1"/>
          </p:cNvSpPr>
          <p:nvPr>
            <p:ph type="title"/>
          </p:nvPr>
        </p:nvSpPr>
        <p:spPr>
          <a:xfrm>
            <a:off x="4184542" y="486184"/>
            <a:ext cx="7363990" cy="1325563"/>
          </a:xfrm>
        </p:spPr>
        <p:txBody>
          <a:bodyPr>
            <a:normAutofit/>
          </a:bodyPr>
          <a:lstStyle/>
          <a:p>
            <a:r>
              <a:rPr lang="nb-NO" b="1" dirty="0"/>
              <a:t>Presentasjon av forslag til 			1Vara</a:t>
            </a:r>
          </a:p>
        </p:txBody>
      </p:sp>
      <p:sp>
        <p:nvSpPr>
          <p:cNvPr id="3" name="Plassholder for innhold 2">
            <a:extLst>
              <a:ext uri="{FF2B5EF4-FFF2-40B4-BE49-F238E27FC236}">
                <a16:creationId xmlns:a16="http://schemas.microsoft.com/office/drawing/2014/main" id="{81C3B04D-5EF4-4D25-A130-000632FC9626}"/>
              </a:ext>
            </a:extLst>
          </p:cNvPr>
          <p:cNvSpPr>
            <a:spLocks noGrp="1"/>
          </p:cNvSpPr>
          <p:nvPr>
            <p:ph idx="1"/>
          </p:nvPr>
        </p:nvSpPr>
        <p:spPr>
          <a:xfrm>
            <a:off x="3819398" y="1719074"/>
            <a:ext cx="8372602" cy="5138923"/>
          </a:xfrm>
        </p:spPr>
        <p:txBody>
          <a:bodyPr>
            <a:normAutofit lnSpcReduction="10000"/>
          </a:bodyPr>
          <a:lstStyle/>
          <a:p>
            <a:pPr marL="0" indent="0">
              <a:buNone/>
            </a:pPr>
            <a:r>
              <a:rPr lang="nb-NO" sz="2400" dirty="0">
                <a:effectLst/>
                <a:latin typeface="Calibri" panose="020F0502020204030204" pitchFamily="34" charset="0"/>
                <a:ea typeface="Times New Roman" panose="02020603050405020304" pitchFamily="18" charset="0"/>
              </a:rPr>
              <a:t>Kristian </a:t>
            </a:r>
            <a:r>
              <a:rPr lang="nb-NO" sz="2400" dirty="0" err="1">
                <a:effectLst/>
                <a:latin typeface="Calibri" panose="020F0502020204030204" pitchFamily="34" charset="0"/>
                <a:ea typeface="Times New Roman" panose="02020603050405020304" pitchFamily="18" charset="0"/>
              </a:rPr>
              <a:t>Tonnem</a:t>
            </a:r>
            <a:r>
              <a:rPr lang="nb-NO" sz="2400" dirty="0">
                <a:effectLst/>
                <a:latin typeface="Calibri" panose="020F0502020204030204" pitchFamily="34" charset="0"/>
                <a:ea typeface="Times New Roman" panose="02020603050405020304" pitchFamily="18" charset="0"/>
              </a:rPr>
              <a:t>, en 32 åring fra Bergen. Utdannet som treskjærer og jobber til daglig på en alternativ </a:t>
            </a:r>
            <a:r>
              <a:rPr lang="nb-NO" sz="2400" dirty="0" err="1">
                <a:effectLst/>
                <a:latin typeface="Calibri" panose="020F0502020204030204" pitchFamily="34" charset="0"/>
                <a:ea typeface="Times New Roman" panose="02020603050405020304" pitchFamily="18" charset="0"/>
              </a:rPr>
              <a:t>opplæringsarena</a:t>
            </a:r>
            <a:r>
              <a:rPr lang="nb-NO" sz="2400" dirty="0">
                <a:effectLst/>
                <a:latin typeface="Calibri" panose="020F0502020204030204" pitchFamily="34" charset="0"/>
                <a:ea typeface="Times New Roman" panose="02020603050405020304" pitchFamily="18" charset="0"/>
              </a:rPr>
              <a:t> på (i?) Våle. Har fridykket aktivt det siste året, rundt 100 dykk i både Oslofjorden og på Vestlandet. Driver med både undervannsjakt, rekreasjonsdykking og </a:t>
            </a:r>
            <a:r>
              <a:rPr lang="nb-NO" sz="2400" dirty="0" err="1">
                <a:latin typeface="Calibri" panose="020F0502020204030204" pitchFamily="34" charset="0"/>
                <a:ea typeface="Times New Roman" panose="02020603050405020304" pitchFamily="18" charset="0"/>
              </a:rPr>
              <a:t>A</a:t>
            </a:r>
            <a:r>
              <a:rPr lang="nb-NO" sz="2400" dirty="0" err="1">
                <a:effectLst/>
                <a:latin typeface="Calibri" panose="020F0502020204030204" pitchFamily="34" charset="0"/>
                <a:ea typeface="Times New Roman" panose="02020603050405020304" pitchFamily="18" charset="0"/>
              </a:rPr>
              <a:t>pnea</a:t>
            </a:r>
            <a:r>
              <a:rPr lang="nb-NO" sz="2400" dirty="0">
                <a:effectLst/>
                <a:latin typeface="Calibri" panose="020F0502020204030204" pitchFamily="34" charset="0"/>
                <a:ea typeface="Times New Roman" panose="02020603050405020304" pitchFamily="18" charset="0"/>
              </a:rPr>
              <a:t> i sjø og basseng. Trener i basseng 2-3 ganger i uken. Har tatt sertifisering som "</a:t>
            </a:r>
            <a:r>
              <a:rPr lang="nb-NO" sz="2400" dirty="0" err="1">
                <a:effectLst/>
                <a:latin typeface="Calibri" panose="020F0502020204030204" pitchFamily="34" charset="0"/>
                <a:ea typeface="Times New Roman" panose="02020603050405020304" pitchFamily="18" charset="0"/>
              </a:rPr>
              <a:t>Cmas</a:t>
            </a:r>
            <a:r>
              <a:rPr lang="nb-NO" sz="2400" dirty="0">
                <a:effectLst/>
                <a:latin typeface="Calibri" panose="020F0502020204030204" pitchFamily="34" charset="0"/>
                <a:ea typeface="Times New Roman" panose="02020603050405020304" pitchFamily="18" charset="0"/>
              </a:rPr>
              <a:t> snorkel </a:t>
            </a:r>
            <a:r>
              <a:rPr lang="nb-NO" sz="2400" dirty="0" err="1">
                <a:effectLst/>
                <a:latin typeface="Calibri" panose="020F0502020204030204" pitchFamily="34" charset="0"/>
                <a:ea typeface="Times New Roman" panose="02020603050405020304" pitchFamily="18" charset="0"/>
              </a:rPr>
              <a:t>instructor</a:t>
            </a:r>
            <a:r>
              <a:rPr lang="nb-NO" sz="2400" dirty="0">
                <a:effectLst/>
                <a:latin typeface="Calibri" panose="020F0502020204030204" pitchFamily="34" charset="0"/>
                <a:ea typeface="Times New Roman" panose="02020603050405020304" pitchFamily="18" charset="0"/>
              </a:rPr>
              <a:t> 2" og "</a:t>
            </a:r>
            <a:r>
              <a:rPr lang="nb-NO" sz="2400" dirty="0" err="1">
                <a:effectLst/>
                <a:latin typeface="Calibri" panose="020F0502020204030204" pitchFamily="34" charset="0"/>
                <a:ea typeface="Times New Roman" panose="02020603050405020304" pitchFamily="18" charset="0"/>
              </a:rPr>
              <a:t>Wave</a:t>
            </a:r>
            <a:r>
              <a:rPr lang="nb-NO" sz="2400" dirty="0">
                <a:effectLst/>
                <a:latin typeface="Calibri" panose="020F0502020204030204" pitchFamily="34" charset="0"/>
                <a:ea typeface="Times New Roman" panose="02020603050405020304" pitchFamily="18" charset="0"/>
              </a:rPr>
              <a:t> 1" </a:t>
            </a:r>
            <a:r>
              <a:rPr lang="nb-NO" sz="2400" dirty="0" err="1">
                <a:effectLst/>
                <a:latin typeface="Calibri" panose="020F0502020204030204" pitchFamily="34" charset="0"/>
                <a:ea typeface="Times New Roman" panose="02020603050405020304" pitchFamily="18" charset="0"/>
              </a:rPr>
              <a:t>apneasertifisering</a:t>
            </a:r>
            <a:r>
              <a:rPr lang="nb-NO" sz="2400" dirty="0">
                <a:effectLst/>
                <a:latin typeface="Calibri" panose="020F0502020204030204" pitchFamily="34" charset="0"/>
                <a:ea typeface="Times New Roman" panose="02020603050405020304" pitchFamily="18" charset="0"/>
              </a:rPr>
              <a:t> hos </a:t>
            </a:r>
            <a:r>
              <a:rPr lang="nb-NO" sz="2400" dirty="0" err="1">
                <a:effectLst/>
                <a:latin typeface="Calibri" panose="020F0502020204030204" pitchFamily="34" charset="0"/>
                <a:ea typeface="Times New Roman" panose="02020603050405020304" pitchFamily="18" charset="0"/>
              </a:rPr>
              <a:t>Molchanovs</a:t>
            </a:r>
            <a:r>
              <a:rPr lang="nb-NO" sz="2400" dirty="0">
                <a:effectLst/>
                <a:latin typeface="Calibri" panose="020F0502020204030204" pitchFamily="34" charset="0"/>
                <a:ea typeface="Times New Roman" panose="02020603050405020304" pitchFamily="18" charset="0"/>
              </a:rPr>
              <a:t>. Han savner noen å trene </a:t>
            </a:r>
            <a:r>
              <a:rPr lang="nb-NO" sz="2400" dirty="0" err="1">
                <a:latin typeface="Calibri" panose="020F0502020204030204" pitchFamily="34" charset="0"/>
                <a:ea typeface="Times New Roman" panose="02020603050405020304" pitchFamily="18" charset="0"/>
              </a:rPr>
              <a:t>A</a:t>
            </a:r>
            <a:r>
              <a:rPr lang="nb-NO" sz="2400" dirty="0" err="1">
                <a:effectLst/>
                <a:latin typeface="Calibri" panose="020F0502020204030204" pitchFamily="34" charset="0"/>
                <a:ea typeface="Times New Roman" panose="02020603050405020304" pitchFamily="18" charset="0"/>
              </a:rPr>
              <a:t>pnea</a:t>
            </a:r>
            <a:r>
              <a:rPr lang="nb-NO" sz="2400" dirty="0">
                <a:effectLst/>
                <a:latin typeface="Calibri" panose="020F0502020204030204" pitchFamily="34" charset="0"/>
                <a:ea typeface="Times New Roman" panose="02020603050405020304" pitchFamily="18" charset="0"/>
              </a:rPr>
              <a:t> med, både i basseng og dybde i sjøen. Og håper på at det å kjøre litt grunnkurs vil føre til mersmak for noen som igjen vil føre til at TDK stiller med et par representanter i NM i sjø august 2022. Ønsker et stort, inkluderende fridykkermiljø med stor fokus på sikkerhet hvor det er meget lav terskel for å prøve seg i sjøen, om man så er erfaren flaskedykker eller helt ny for vannsport. Han tror inkorporering av fridykking i klubben vil være positivt for både flaskedykkere og </a:t>
            </a:r>
            <a:r>
              <a:rPr lang="nb-NO" sz="2400" dirty="0" err="1">
                <a:effectLst/>
                <a:latin typeface="Calibri" panose="020F0502020204030204" pitchFamily="34" charset="0"/>
                <a:ea typeface="Times New Roman" panose="02020603050405020304" pitchFamily="18" charset="0"/>
              </a:rPr>
              <a:t>fridykkere</a:t>
            </a:r>
            <a:r>
              <a:rPr lang="nb-NO" sz="2400" dirty="0">
                <a:effectLst/>
                <a:latin typeface="Calibri" panose="020F0502020204030204" pitchFamily="34" charset="0"/>
                <a:ea typeface="Times New Roman" panose="02020603050405020304" pitchFamily="18" charset="0"/>
              </a:rPr>
              <a:t>. Ser fram til å utveksle både erfaring og dykkesteder.</a:t>
            </a:r>
            <a:endParaRPr lang="nb-NO" sz="3600" dirty="0"/>
          </a:p>
        </p:txBody>
      </p:sp>
      <p:sp>
        <p:nvSpPr>
          <p:cNvPr id="5" name="Rectangle 4">
            <a:extLst>
              <a:ext uri="{FF2B5EF4-FFF2-40B4-BE49-F238E27FC236}">
                <a16:creationId xmlns:a16="http://schemas.microsoft.com/office/drawing/2014/main" id="{54258813-DBE6-4754-9878-FC19C982B07D}"/>
              </a:ext>
            </a:extLst>
          </p:cNvPr>
          <p:cNvSpPr>
            <a:spLocks noChangeArrowheads="1"/>
          </p:cNvSpPr>
          <p:nvPr/>
        </p:nvSpPr>
        <p:spPr bwMode="auto">
          <a:xfrm>
            <a:off x="1592776" y="9298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sp>
        <p:nvSpPr>
          <p:cNvPr id="6" name="Rectangle 6">
            <a:extLst>
              <a:ext uri="{FF2B5EF4-FFF2-40B4-BE49-F238E27FC236}">
                <a16:creationId xmlns:a16="http://schemas.microsoft.com/office/drawing/2014/main" id="{53F03E92-1E64-4F75-92EA-0C963E5B768A}"/>
              </a:ext>
            </a:extLst>
          </p:cNvPr>
          <p:cNvSpPr>
            <a:spLocks noChangeArrowheads="1"/>
          </p:cNvSpPr>
          <p:nvPr/>
        </p:nvSpPr>
        <p:spPr bwMode="auto">
          <a:xfrm>
            <a:off x="1424741" y="9298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7" name="Bilde 6" descr="Et bilde som inneholder utendørs, vann sport, svømme, havbunn&#10;&#10;Automatisk generert beskrivelse">
            <a:extLst>
              <a:ext uri="{FF2B5EF4-FFF2-40B4-BE49-F238E27FC236}">
                <a16:creationId xmlns:a16="http://schemas.microsoft.com/office/drawing/2014/main" id="{925B0327-F3DB-4F8A-A91C-194A3BDB7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4402"/>
            <a:ext cx="3819398" cy="2864549"/>
          </a:xfrm>
          <a:prstGeom prst="rect">
            <a:avLst/>
          </a:prstGeom>
        </p:spPr>
      </p:pic>
      <p:pic>
        <p:nvPicPr>
          <p:cNvPr id="9" name="Bilde 8" descr="Et bilde som inneholder vann, himmel, utendørs, strand&#10;&#10;Automatisk generert beskrivelse">
            <a:extLst>
              <a:ext uri="{FF2B5EF4-FFF2-40B4-BE49-F238E27FC236}">
                <a16:creationId xmlns:a16="http://schemas.microsoft.com/office/drawing/2014/main" id="{0903C844-F090-4A54-9BD3-77ECAB0E2172}"/>
              </a:ext>
            </a:extLst>
          </p:cNvPr>
          <p:cNvPicPr>
            <a:picLocks noChangeAspect="1"/>
          </p:cNvPicPr>
          <p:nvPr/>
        </p:nvPicPr>
        <p:blipFill rotWithShape="1">
          <a:blip r:embed="rId3">
            <a:extLst>
              <a:ext uri="{28A0092B-C50C-407E-A947-70E740481C1C}">
                <a14:useLocalDpi xmlns:a14="http://schemas.microsoft.com/office/drawing/2010/main" val="0"/>
              </a:ext>
            </a:extLst>
          </a:blip>
          <a:srcRect l="713" t="27144" r="-2068" b="9868"/>
          <a:stretch/>
        </p:blipFill>
        <p:spPr>
          <a:xfrm>
            <a:off x="614318" y="33930"/>
            <a:ext cx="2719854" cy="3670472"/>
          </a:xfrm>
          <a:prstGeom prst="rect">
            <a:avLst/>
          </a:prstGeom>
        </p:spPr>
      </p:pic>
    </p:spTree>
    <p:extLst>
      <p:ext uri="{BB962C8B-B14F-4D97-AF65-F5344CB8AC3E}">
        <p14:creationId xmlns:p14="http://schemas.microsoft.com/office/powerpoint/2010/main" val="1106230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91">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Arc 192">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tel 1">
            <a:extLst>
              <a:ext uri="{FF2B5EF4-FFF2-40B4-BE49-F238E27FC236}">
                <a16:creationId xmlns:a16="http://schemas.microsoft.com/office/drawing/2014/main" id="{97B3B73E-A11C-4746-958A-6FF3E36C5731}"/>
              </a:ext>
            </a:extLst>
          </p:cNvPr>
          <p:cNvSpPr>
            <a:spLocks noGrp="1"/>
          </p:cNvSpPr>
          <p:nvPr>
            <p:ph type="title"/>
          </p:nvPr>
        </p:nvSpPr>
        <p:spPr>
          <a:xfrm>
            <a:off x="4184542" y="486184"/>
            <a:ext cx="7363990" cy="1325563"/>
          </a:xfrm>
        </p:spPr>
        <p:txBody>
          <a:bodyPr>
            <a:normAutofit/>
          </a:bodyPr>
          <a:lstStyle/>
          <a:p>
            <a:r>
              <a:rPr lang="nb-NO" b="1" dirty="0"/>
              <a:t>Presentasjon av forslag til </a:t>
            </a:r>
            <a:br>
              <a:rPr lang="nb-NO" b="1" dirty="0"/>
            </a:br>
            <a:r>
              <a:rPr lang="nb-NO" b="1" dirty="0"/>
              <a:t>		2Vara</a:t>
            </a:r>
          </a:p>
        </p:txBody>
      </p:sp>
      <p:sp>
        <p:nvSpPr>
          <p:cNvPr id="1034" name="Content Placeholder 1035">
            <a:extLst>
              <a:ext uri="{FF2B5EF4-FFF2-40B4-BE49-F238E27FC236}">
                <a16:creationId xmlns:a16="http://schemas.microsoft.com/office/drawing/2014/main" id="{84630245-6F0C-46D5-B2C8-971B5468F18B}"/>
              </a:ext>
            </a:extLst>
          </p:cNvPr>
          <p:cNvSpPr>
            <a:spLocks noGrp="1"/>
          </p:cNvSpPr>
          <p:nvPr>
            <p:ph idx="1"/>
          </p:nvPr>
        </p:nvSpPr>
        <p:spPr>
          <a:xfrm>
            <a:off x="4184542" y="1706880"/>
            <a:ext cx="7736948" cy="4591142"/>
          </a:xfrm>
        </p:spPr>
        <p:txBody>
          <a:bodyPr>
            <a:normAutofit lnSpcReduction="10000"/>
          </a:bodyPr>
          <a:lstStyle/>
          <a:p>
            <a:r>
              <a:rPr lang="nb-NO" sz="2400" dirty="0">
                <a:solidFill>
                  <a:srgbClr val="000000"/>
                </a:solidFill>
                <a:effectLst/>
                <a:latin typeface="Arial" panose="020B0604020202020204" pitchFamily="34" charset="0"/>
                <a:ea typeface="Times New Roman" panose="02020603050405020304" pitchFamily="18" charset="0"/>
              </a:rPr>
              <a:t>Øyvind Fjørtoft Iversen, 39 år gammel (ung) mann som bor på Nøtterøy.</a:t>
            </a:r>
            <a:br>
              <a:rPr lang="nb-NO" sz="2400" dirty="0">
                <a:solidFill>
                  <a:srgbClr val="000000"/>
                </a:solidFill>
                <a:effectLst/>
                <a:latin typeface="Arial" panose="020B0604020202020204" pitchFamily="34" charset="0"/>
                <a:ea typeface="Times New Roman" panose="02020603050405020304" pitchFamily="18" charset="0"/>
              </a:rPr>
            </a:br>
            <a:r>
              <a:rPr lang="nb-NO" sz="2400" dirty="0">
                <a:solidFill>
                  <a:srgbClr val="000000"/>
                </a:solidFill>
                <a:effectLst/>
                <a:latin typeface="Arial" panose="020B0604020202020204" pitchFamily="34" charset="0"/>
                <a:ea typeface="Times New Roman" panose="02020603050405020304" pitchFamily="18" charset="0"/>
              </a:rPr>
              <a:t>Har drevet med fridykking og undervannsjakt i ca.10 år. </a:t>
            </a:r>
            <a:br>
              <a:rPr lang="nb-NO" sz="2400" dirty="0">
                <a:solidFill>
                  <a:srgbClr val="000000"/>
                </a:solidFill>
                <a:effectLst/>
                <a:latin typeface="Arial" panose="020B0604020202020204" pitchFamily="34" charset="0"/>
                <a:ea typeface="Times New Roman" panose="02020603050405020304" pitchFamily="18" charset="0"/>
              </a:rPr>
            </a:br>
            <a:r>
              <a:rPr lang="nb-NO" sz="2400" dirty="0">
                <a:solidFill>
                  <a:srgbClr val="000000"/>
                </a:solidFill>
                <a:effectLst/>
                <a:latin typeface="Arial" panose="020B0604020202020204" pitchFamily="34" charset="0"/>
                <a:ea typeface="Times New Roman" panose="02020603050405020304" pitchFamily="18" charset="0"/>
              </a:rPr>
              <a:t>Godt kjent over og under vann i Færder sin fantastiske nasjonalpark, og trives godt ute med båten og i skjærgården. Både med og uten våtdrakt! </a:t>
            </a:r>
            <a:br>
              <a:rPr lang="nb-NO" sz="2400" dirty="0">
                <a:solidFill>
                  <a:srgbClr val="000000"/>
                </a:solidFill>
                <a:effectLst/>
                <a:latin typeface="Arial" panose="020B0604020202020204" pitchFamily="34" charset="0"/>
                <a:ea typeface="Times New Roman" panose="02020603050405020304" pitchFamily="18" charset="0"/>
              </a:rPr>
            </a:br>
            <a:r>
              <a:rPr lang="nb-NO" sz="2400" dirty="0">
                <a:solidFill>
                  <a:srgbClr val="000000"/>
                </a:solidFill>
                <a:effectLst/>
                <a:latin typeface="Arial" panose="020B0604020202020204" pitchFamily="34" charset="0"/>
                <a:ea typeface="Times New Roman" panose="02020603050405020304" pitchFamily="18" charset="0"/>
              </a:rPr>
              <a:t>Liker friluftsliv og turer året rundt. Holder også på med bølgesurfing. </a:t>
            </a:r>
            <a:r>
              <a:rPr lang="nb-NO" sz="2400" dirty="0">
                <a:solidFill>
                  <a:srgbClr val="000000"/>
                </a:solidFill>
                <a:latin typeface="Arial" panose="020B0604020202020204" pitchFamily="34" charset="0"/>
                <a:ea typeface="Times New Roman" panose="02020603050405020304" pitchFamily="18" charset="0"/>
              </a:rPr>
              <a:t>I tillegg</a:t>
            </a:r>
            <a:r>
              <a:rPr lang="nb-NO" sz="2400" dirty="0">
                <a:solidFill>
                  <a:srgbClr val="000000"/>
                </a:solidFill>
                <a:effectLst/>
                <a:latin typeface="Arial" panose="020B0604020202020204" pitchFamily="34" charset="0"/>
                <a:ea typeface="Times New Roman" panose="02020603050405020304" pitchFamily="18" charset="0"/>
              </a:rPr>
              <a:t> skrur han litt på gamle land rovere når motivasjonen er der. </a:t>
            </a:r>
            <a:br>
              <a:rPr lang="nb-NO" sz="2400" dirty="0">
                <a:solidFill>
                  <a:srgbClr val="000000"/>
                </a:solidFill>
                <a:effectLst/>
                <a:latin typeface="Arial" panose="020B0604020202020204" pitchFamily="34" charset="0"/>
                <a:ea typeface="Times New Roman" panose="02020603050405020304" pitchFamily="18" charset="0"/>
              </a:rPr>
            </a:br>
            <a:r>
              <a:rPr lang="nb-NO" sz="2400" dirty="0">
                <a:solidFill>
                  <a:srgbClr val="000000"/>
                </a:solidFill>
                <a:effectLst/>
                <a:latin typeface="Arial" panose="020B0604020202020204" pitchFamily="34" charset="0"/>
                <a:ea typeface="Times New Roman" panose="02020603050405020304" pitchFamily="18" charset="0"/>
              </a:rPr>
              <a:t>Litt rastløs og liker å være i aktivitet. </a:t>
            </a:r>
            <a:br>
              <a:rPr lang="nb-NO" sz="2400" dirty="0">
                <a:solidFill>
                  <a:srgbClr val="000000"/>
                </a:solidFill>
                <a:effectLst/>
                <a:latin typeface="Arial" panose="020B0604020202020204" pitchFamily="34" charset="0"/>
                <a:ea typeface="Times New Roman" panose="02020603050405020304" pitchFamily="18" charset="0"/>
              </a:rPr>
            </a:br>
            <a:r>
              <a:rPr lang="nb-NO" sz="2400" dirty="0">
                <a:solidFill>
                  <a:srgbClr val="000000"/>
                </a:solidFill>
                <a:effectLst/>
                <a:latin typeface="Arial" panose="020B0604020202020204" pitchFamily="34" charset="0"/>
                <a:ea typeface="Times New Roman" panose="02020603050405020304" pitchFamily="18" charset="0"/>
              </a:rPr>
              <a:t>Jobber med barn i det daglige, og er stort sett utendørs året rundt på jobb. </a:t>
            </a:r>
            <a:br>
              <a:rPr lang="nb-NO" sz="2400" dirty="0">
                <a:solidFill>
                  <a:srgbClr val="000000"/>
                </a:solidFill>
                <a:effectLst/>
                <a:latin typeface="Arial" panose="020B0604020202020204" pitchFamily="34" charset="0"/>
                <a:ea typeface="Times New Roman" panose="02020603050405020304" pitchFamily="18" charset="0"/>
              </a:rPr>
            </a:br>
            <a:r>
              <a:rPr lang="nb-NO" sz="2400" dirty="0">
                <a:solidFill>
                  <a:srgbClr val="000000"/>
                </a:solidFill>
                <a:effectLst/>
                <a:latin typeface="Arial" panose="020B0604020202020204" pitchFamily="34" charset="0"/>
                <a:ea typeface="Times New Roman" panose="02020603050405020304" pitchFamily="18" charset="0"/>
              </a:rPr>
              <a:t>Sommerferien tilbringes som regel under vann når han er på hytta utenfor Kristiansund. </a:t>
            </a:r>
            <a:endParaRPr lang="nb-NO" sz="2400" dirty="0">
              <a:effectLst/>
              <a:latin typeface="Calibri" panose="020F0502020204030204" pitchFamily="34" charset="0"/>
              <a:ea typeface="Calibri" panose="020F0502020204030204" pitchFamily="34" charset="0"/>
            </a:endParaRPr>
          </a:p>
          <a:p>
            <a:pPr marL="0" indent="0">
              <a:buNone/>
            </a:pPr>
            <a:endParaRPr lang="en-US" sz="2200" dirty="0"/>
          </a:p>
        </p:txBody>
      </p:sp>
      <p:pic>
        <p:nvPicPr>
          <p:cNvPr id="4" name="Bilde 3" descr="Et bilde som inneholder tre, mann, utendørs, smilende&#10;&#10;Automatisk generert beskrivelse">
            <a:extLst>
              <a:ext uri="{FF2B5EF4-FFF2-40B4-BE49-F238E27FC236}">
                <a16:creationId xmlns:a16="http://schemas.microsoft.com/office/drawing/2014/main" id="{F7EE3BE4-AF0B-4B48-9550-99793711B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2" y="559978"/>
            <a:ext cx="4152900" cy="5537200"/>
          </a:xfrm>
          <a:prstGeom prst="rect">
            <a:avLst/>
          </a:prstGeom>
        </p:spPr>
      </p:pic>
    </p:spTree>
    <p:extLst>
      <p:ext uri="{BB962C8B-B14F-4D97-AF65-F5344CB8AC3E}">
        <p14:creationId xmlns:p14="http://schemas.microsoft.com/office/powerpoint/2010/main" val="143977737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D16F5C5B1D7E94BB004C5F0E5CEFEEF" ma:contentTypeVersion="13" ma:contentTypeDescription="Skapa ett nytt dokument." ma:contentTypeScope="" ma:versionID="4f3c0832f7b7dc28192dba9c22dc9dcc">
  <xsd:schema xmlns:xsd="http://www.w3.org/2001/XMLSchema" xmlns:xs="http://www.w3.org/2001/XMLSchema" xmlns:p="http://schemas.microsoft.com/office/2006/metadata/properties" xmlns:ns3="5c6fb40f-3746-49ec-ac9f-d6d3f2285e73" xmlns:ns4="c5f02306-3100-4edd-a7dd-04fc7f49ffda" targetNamespace="http://schemas.microsoft.com/office/2006/metadata/properties" ma:root="true" ma:fieldsID="0739c17fbe8ae153f427b3b20335ab61" ns3:_="" ns4:_="">
    <xsd:import namespace="5c6fb40f-3746-49ec-ac9f-d6d3f2285e73"/>
    <xsd:import namespace="c5f02306-3100-4edd-a7dd-04fc7f49ffd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6fb40f-3746-49ec-ac9f-d6d3f2285e73"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SharingHintHash" ma:index="10" nillable="true" ma:displayName="Delar tips,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f02306-3100-4edd-a7dd-04fc7f49ffd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AB2C67-2DE5-46D6-85E0-2DFED8238A1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9B65836-3173-457F-A0F4-42981E7437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6fb40f-3746-49ec-ac9f-d6d3f2285e73"/>
    <ds:schemaRef ds:uri="c5f02306-3100-4edd-a7dd-04fc7f49ff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B71E67-A0C2-4D82-9FBD-EE04262EC9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4430</TotalTime>
  <Words>920</Words>
  <Application>Microsoft Office PowerPoint</Application>
  <PresentationFormat>Widescreen</PresentationFormat>
  <Paragraphs>59</Paragraphs>
  <Slides>13</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13</vt:i4>
      </vt:variant>
    </vt:vector>
  </HeadingPairs>
  <TitlesOfParts>
    <vt:vector size="17" baseType="lpstr">
      <vt:lpstr>Arial</vt:lpstr>
      <vt:lpstr>Calibri</vt:lpstr>
      <vt:lpstr>Calibri Light</vt:lpstr>
      <vt:lpstr>Office-tema</vt:lpstr>
      <vt:lpstr>Valgkomiteens presentasjon til  Årsmøtet 2022Tønsberg Dykkeklubb </vt:lpstr>
      <vt:lpstr>Valgkomiteens innstilling til nye medlemmer og verv til styret i Tønsberg Dykkeklubb </vt:lpstr>
      <vt:lpstr>PowerPoint-presentasjon</vt:lpstr>
      <vt:lpstr>PowerPoint-presentasjon</vt:lpstr>
      <vt:lpstr>Presentasjon av forslag til    Nestleder</vt:lpstr>
      <vt:lpstr>Presentasjon av forslag til    Sekretær</vt:lpstr>
      <vt:lpstr>Presentasjon av forslag til    Styremedlem</vt:lpstr>
      <vt:lpstr>Presentasjon av forslag til    1Vara</vt:lpstr>
      <vt:lpstr>Presentasjon av forslag til    2Vara</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Valgkomiteens presentasjon til  Årsmøtet Tønsberg Dykkeklubb </dc:title>
  <dc:creator>Tom Christian Fagernes</dc:creator>
  <cp:lastModifiedBy>Tom Christian Fagernes</cp:lastModifiedBy>
  <cp:revision>1</cp:revision>
  <dcterms:created xsi:type="dcterms:W3CDTF">2021-02-01T11:05:13Z</dcterms:created>
  <dcterms:modified xsi:type="dcterms:W3CDTF">2022-02-02T13:14:08Z</dcterms:modified>
</cp:coreProperties>
</file>